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59" r:id="rId4"/>
    <p:sldId id="260" r:id="rId5"/>
    <p:sldId id="263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</p:sldIdLst>
  <p:sldSz cx="18288000" cy="10287000"/>
  <p:notesSz cx="6858000" cy="9144000"/>
  <p:embeddedFontLst>
    <p:embeddedFont>
      <p:font typeface="Codec Pro ExtraBold" panose="020B0604020202020204" charset="0"/>
      <p:regular r:id="rId17"/>
    </p:embeddedFont>
    <p:embeddedFont>
      <p:font typeface="Montserrat Light" panose="00000400000000000000" pitchFamily="2" charset="0"/>
      <p:regular r:id="rId18"/>
      <p:italic r:id="rId19"/>
    </p:embeddedFont>
    <p:embeddedFont>
      <p:font typeface="Open Sauce Bold" panose="020B060402020202020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5097" autoAdjust="0"/>
  </p:normalViewPr>
  <p:slideViewPr>
    <p:cSldViewPr>
      <p:cViewPr varScale="1">
        <p:scale>
          <a:sx n="49" d="100"/>
          <a:sy n="49" d="100"/>
        </p:scale>
        <p:origin x="1906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197977-5EB7-4AB3-8381-B2BBAA476A9B}" type="datetimeFigureOut">
              <a:rPr lang="en-AU" smtClean="0"/>
              <a:t>26/03/2025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CF30E4-30CF-4CB7-B37A-F41C10FE329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35895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en-A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CF30E4-30CF-4CB7-B37A-F41C10FE329F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264563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CAACE7-5139-0C6C-47E0-0BDB333E83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D7EB8D-BE0E-D8D8-D50E-940A173401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C6A6F08-8FA5-289C-2031-681D1D9AC0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14C39D-3608-D312-20F8-065D14674D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CF30E4-30CF-4CB7-B37A-F41C10FE329F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6433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263D63-F1DE-27F1-A1EF-7C7B031497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F69AD4A-D94E-1CB2-E48A-B5E8759E51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BED8FD-CC7F-77A5-E252-8711210BFA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60597D-A3AB-8D06-D59A-01E09FD407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CF30E4-30CF-4CB7-B37A-F41C10FE329F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45368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368E09-7FC8-80B5-4475-5AC329ADF6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7DF2FB-47F5-5EFA-0F46-7056EF008E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508899-C305-E505-61A6-9DF37C36D1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3714D4-AFF8-C63A-EDD1-951761E1FE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CF30E4-30CF-4CB7-B37A-F41C10FE329F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52802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C49908-4592-0781-F2A5-1811C468A9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629124-866D-64E3-7E8D-E49D67B099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081BFC5-8E5B-D745-9CFF-D4FF117DFB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E5E45B-8F8D-30E1-AF29-5E0FEAAD9B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CF30E4-30CF-4CB7-B37A-F41C10FE329F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8987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CF30E4-30CF-4CB7-B37A-F41C10FE329F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8162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CF30E4-30CF-4CB7-B37A-F41C10FE329F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0336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CF30E4-30CF-4CB7-B37A-F41C10FE329F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73666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CF30E4-30CF-4CB7-B37A-F41C10FE329F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2694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CF30E4-30CF-4CB7-B37A-F41C10FE329F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79664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BBADEF-72AD-2E85-DD10-C8EEF53971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0F8F12E-4BB6-12E4-8F65-EA7CC24445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5FBD75-DBC1-C0D1-C3DD-4091D47DED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74E024-79D1-0ED8-EC13-707A7A8F89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CF30E4-30CF-4CB7-B37A-F41C10FE329F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68689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F9FB8A-6688-E497-20FD-FF81D1F657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6A88D7-DAA1-5621-68A8-AC688C6441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0723E6-27EF-092D-A278-783AB322C5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5211F6-FF85-1616-9A21-772C8E09CA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CF30E4-30CF-4CB7-B37A-F41C10FE329F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14574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50DD0F-1BD3-490D-BE7B-DCE62FB32E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80D39C-439D-1073-6451-896B5FB2E0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8EAE3E-25A4-6C76-38D1-04A4293F5A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190AB3-C649-D199-B903-D7CC66F249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CF30E4-30CF-4CB7-B37A-F41C10FE329F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45352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2DA52E-81C7-3463-07F4-EF3DB477E4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74BD90-0723-9ECE-657D-65EDEB6DE9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19262C-E3A9-80D1-C205-24603A8414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8CCBA5-B4A3-B231-D2B7-5C97F5A8DD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CF30E4-30CF-4CB7-B37A-F41C10FE329F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0148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sv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svg"/><Relationship Id="rId4" Type="http://schemas.openxmlformats.org/officeDocument/2006/relationships/image" Target="../media/image27.svg"/><Relationship Id="rId9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25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21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11" Type="http://schemas.openxmlformats.org/officeDocument/2006/relationships/image" Target="../media/image19.sv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13.svg"/><Relationship Id="rId9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2.sv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21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11" Type="http://schemas.openxmlformats.org/officeDocument/2006/relationships/image" Target="../media/image19.sv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13.sv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sv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svg"/><Relationship Id="rId4" Type="http://schemas.openxmlformats.org/officeDocument/2006/relationships/image" Target="../media/image27.svg"/><Relationship Id="rId9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25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sv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svg"/><Relationship Id="rId4" Type="http://schemas.openxmlformats.org/officeDocument/2006/relationships/image" Target="../media/image27.sv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974764" y="-207071"/>
            <a:ext cx="3086100" cy="11299900"/>
            <a:chOff x="0" y="0"/>
            <a:chExt cx="812800" cy="29761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2976105"/>
            </a:xfrm>
            <a:custGeom>
              <a:avLst/>
              <a:gdLst/>
              <a:ahLst/>
              <a:cxnLst/>
              <a:rect l="l" t="t" r="r" b="b"/>
              <a:pathLst>
                <a:path w="812800" h="2976105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solidFill>
              <a:srgbClr val="FFA927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12800" cy="29951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6384715" y="9009597"/>
            <a:ext cx="3806571" cy="208323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0" y="0"/>
                </a:lnTo>
                <a:lnTo>
                  <a:pt x="3806570" y="2083232"/>
                </a:lnTo>
                <a:lnTo>
                  <a:pt x="0" y="208323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grpSp>
        <p:nvGrpSpPr>
          <p:cNvPr id="6" name="Group 6"/>
          <p:cNvGrpSpPr/>
          <p:nvPr/>
        </p:nvGrpSpPr>
        <p:grpSpPr>
          <a:xfrm>
            <a:off x="-1543050" y="-558218"/>
            <a:ext cx="3086100" cy="11299900"/>
            <a:chOff x="0" y="0"/>
            <a:chExt cx="812800" cy="297610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2976105"/>
            </a:xfrm>
            <a:custGeom>
              <a:avLst/>
              <a:gdLst/>
              <a:ahLst/>
              <a:cxnLst/>
              <a:rect l="l" t="t" r="r" b="b"/>
              <a:pathLst>
                <a:path w="812800" h="2976105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solidFill>
              <a:srgbClr val="FFA927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812800" cy="29951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227773" y="4163622"/>
            <a:ext cx="110236" cy="2818996"/>
            <a:chOff x="0" y="0"/>
            <a:chExt cx="26312" cy="67285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6312" cy="672855"/>
            </a:xfrm>
            <a:custGeom>
              <a:avLst/>
              <a:gdLst/>
              <a:ahLst/>
              <a:cxnLst/>
              <a:rect l="l" t="t" r="r" b="b"/>
              <a:pathLst>
                <a:path w="26312" h="672855">
                  <a:moveTo>
                    <a:pt x="0" y="0"/>
                  </a:moveTo>
                  <a:lnTo>
                    <a:pt x="26312" y="0"/>
                  </a:lnTo>
                  <a:lnTo>
                    <a:pt x="26312" y="672855"/>
                  </a:lnTo>
                  <a:lnTo>
                    <a:pt x="0" y="6728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19050"/>
              <a:ext cx="26312" cy="6919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752928" y="3127479"/>
            <a:ext cx="3459096" cy="569486"/>
            <a:chOff x="0" y="0"/>
            <a:chExt cx="825638" cy="13592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25638" cy="135928"/>
            </a:xfrm>
            <a:custGeom>
              <a:avLst/>
              <a:gdLst/>
              <a:ahLst/>
              <a:cxnLst/>
              <a:rect l="l" t="t" r="r" b="b"/>
              <a:pathLst>
                <a:path w="825638" h="135928">
                  <a:moveTo>
                    <a:pt x="40286" y="0"/>
                  </a:moveTo>
                  <a:lnTo>
                    <a:pt x="785351" y="0"/>
                  </a:lnTo>
                  <a:cubicBezTo>
                    <a:pt x="807601" y="0"/>
                    <a:pt x="825638" y="18037"/>
                    <a:pt x="825638" y="40286"/>
                  </a:cubicBezTo>
                  <a:lnTo>
                    <a:pt x="825638" y="95642"/>
                  </a:lnTo>
                  <a:cubicBezTo>
                    <a:pt x="825638" y="117891"/>
                    <a:pt x="807601" y="135928"/>
                    <a:pt x="785351" y="135928"/>
                  </a:cubicBezTo>
                  <a:lnTo>
                    <a:pt x="40286" y="135928"/>
                  </a:lnTo>
                  <a:cubicBezTo>
                    <a:pt x="18037" y="135928"/>
                    <a:pt x="0" y="117891"/>
                    <a:pt x="0" y="95642"/>
                  </a:cubicBezTo>
                  <a:lnTo>
                    <a:pt x="0" y="40286"/>
                  </a:lnTo>
                  <a:cubicBezTo>
                    <a:pt x="0" y="18037"/>
                    <a:pt x="18037" y="0"/>
                    <a:pt x="40286" y="0"/>
                  </a:cubicBezTo>
                  <a:close/>
                </a:path>
              </a:pathLst>
            </a:custGeom>
            <a:solidFill>
              <a:srgbClr val="FFA927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19050"/>
              <a:ext cx="825638" cy="154978"/>
            </a:xfrm>
            <a:prstGeom prst="rect">
              <a:avLst/>
            </a:prstGeom>
          </p:spPr>
          <p:txBody>
            <a:bodyPr lIns="56055" tIns="56055" rIns="56055" bIns="56055" rtlCol="0" anchor="ctr"/>
            <a:lstStyle/>
            <a:p>
              <a:pPr algn="ctr">
                <a:lnSpc>
                  <a:spcPts val="3120"/>
                </a:lnSpc>
              </a:pPr>
              <a:r>
                <a:rPr lang="el-GR" sz="2400" dirty="0">
                  <a:solidFill>
                    <a:srgbClr val="FFFFFF"/>
                  </a:solidFill>
                  <a:latin typeface="Montserrat Light"/>
                </a:rPr>
                <a:t>Έργο</a:t>
              </a:r>
              <a:r>
                <a:rPr lang="en-US" sz="2400" dirty="0">
                  <a:solidFill>
                    <a:srgbClr val="FFFFFF"/>
                  </a:solidFill>
                  <a:latin typeface="Montserrat Light"/>
                </a:rPr>
                <a:t> </a:t>
              </a:r>
              <a:r>
                <a:rPr lang="el-GR" sz="2400" dirty="0">
                  <a:solidFill>
                    <a:srgbClr val="FFFFFF"/>
                  </a:solidFill>
                  <a:latin typeface="Montserrat Light"/>
                </a:rPr>
                <a:t>2024</a:t>
              </a:r>
              <a:endParaRPr lang="en-US" sz="2400" dirty="0">
                <a:solidFill>
                  <a:srgbClr val="FFFFFF"/>
                </a:solidFill>
                <a:latin typeface="Montserrat Light"/>
              </a:endParaRPr>
            </a:p>
          </p:txBody>
        </p:sp>
      </p:grpSp>
      <p:sp>
        <p:nvSpPr>
          <p:cNvPr id="15" name="Freeform 15"/>
          <p:cNvSpPr/>
          <p:nvPr/>
        </p:nvSpPr>
        <p:spPr>
          <a:xfrm>
            <a:off x="-2777871" y="-207071"/>
            <a:ext cx="3806571" cy="208323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1" y="0"/>
                </a:lnTo>
                <a:lnTo>
                  <a:pt x="3806571" y="2083233"/>
                </a:lnTo>
                <a:lnTo>
                  <a:pt x="0" y="208323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6" name="Freeform 16"/>
          <p:cNvSpPr/>
          <p:nvPr/>
        </p:nvSpPr>
        <p:spPr>
          <a:xfrm>
            <a:off x="11156973" y="0"/>
            <a:ext cx="7131027" cy="3498013"/>
          </a:xfrm>
          <a:custGeom>
            <a:avLst/>
            <a:gdLst/>
            <a:ahLst/>
            <a:cxnLst/>
            <a:rect l="l" t="t" r="r" b="b"/>
            <a:pathLst>
              <a:path w="7131027" h="3498013">
                <a:moveTo>
                  <a:pt x="0" y="0"/>
                </a:moveTo>
                <a:lnTo>
                  <a:pt x="7131027" y="0"/>
                </a:lnTo>
                <a:lnTo>
                  <a:pt x="7131027" y="3498013"/>
                </a:lnTo>
                <a:lnTo>
                  <a:pt x="0" y="349801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3450" b="-3450"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7" name="Freeform 17"/>
          <p:cNvSpPr/>
          <p:nvPr/>
        </p:nvSpPr>
        <p:spPr>
          <a:xfrm>
            <a:off x="14957527" y="3412222"/>
            <a:ext cx="3330473" cy="3870285"/>
          </a:xfrm>
          <a:custGeom>
            <a:avLst/>
            <a:gdLst/>
            <a:ahLst/>
            <a:cxnLst/>
            <a:rect l="l" t="t" r="r" b="b"/>
            <a:pathLst>
              <a:path w="3330473" h="3870285">
                <a:moveTo>
                  <a:pt x="0" y="0"/>
                </a:moveTo>
                <a:lnTo>
                  <a:pt x="3330473" y="0"/>
                </a:lnTo>
                <a:lnTo>
                  <a:pt x="3330473" y="3870285"/>
                </a:lnTo>
                <a:lnTo>
                  <a:pt x="0" y="387028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17369" r="-522688"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8" name="Freeform 18"/>
          <p:cNvSpPr/>
          <p:nvPr/>
        </p:nvSpPr>
        <p:spPr>
          <a:xfrm>
            <a:off x="11156973" y="6925627"/>
            <a:ext cx="7131027" cy="1795315"/>
          </a:xfrm>
          <a:custGeom>
            <a:avLst/>
            <a:gdLst/>
            <a:ahLst/>
            <a:cxnLst/>
            <a:rect l="l" t="t" r="r" b="b"/>
            <a:pathLst>
              <a:path w="7131027" h="1795315">
                <a:moveTo>
                  <a:pt x="0" y="0"/>
                </a:moveTo>
                <a:lnTo>
                  <a:pt x="7131027" y="0"/>
                </a:lnTo>
                <a:lnTo>
                  <a:pt x="7131027" y="1795315"/>
                </a:lnTo>
                <a:lnTo>
                  <a:pt x="0" y="179531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121347" t="-36200" r="-3454" b="-25917"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9" name="TextBox 19"/>
          <p:cNvSpPr txBox="1"/>
          <p:nvPr/>
        </p:nvSpPr>
        <p:spPr>
          <a:xfrm>
            <a:off x="1752928" y="5925426"/>
            <a:ext cx="8528940" cy="9842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33"/>
              </a:lnSpc>
            </a:pPr>
            <a:r>
              <a:rPr lang="el-GR" sz="2881" spc="14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Προώθηση δικαιωμάτων και αξιών για τα άτομα που αντιμετωπίζουν προκλήσεις κινητικότητας</a:t>
            </a:r>
            <a:endParaRPr lang="en-US" sz="2881" spc="144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752928" y="4305196"/>
            <a:ext cx="10756200" cy="17718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813"/>
              </a:lnSpc>
            </a:pPr>
            <a:r>
              <a:rPr lang="en-US" sz="12306" dirty="0">
                <a:solidFill>
                  <a:srgbClr val="000000"/>
                </a:solidFill>
                <a:latin typeface="Codec Pro ExtraBold"/>
              </a:rPr>
              <a:t>THEREWITH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064680-1889-2F03-0354-8BDB33CBC0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DAADFC0F-6689-73F7-CB3C-BFAA1B879B5D}"/>
              </a:ext>
            </a:extLst>
          </p:cNvPr>
          <p:cNvGrpSpPr/>
          <p:nvPr/>
        </p:nvGrpSpPr>
        <p:grpSpPr>
          <a:xfrm>
            <a:off x="9105555" y="3510346"/>
            <a:ext cx="380297" cy="362766"/>
            <a:chOff x="0" y="0"/>
            <a:chExt cx="587326" cy="560252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FF1A3E7A-C8D7-0BE7-1148-0BC6717D09B0}"/>
                </a:ext>
              </a:extLst>
            </p:cNvPr>
            <p:cNvSpPr/>
            <p:nvPr/>
          </p:nvSpPr>
          <p:spPr>
            <a:xfrm>
              <a:off x="0" y="0"/>
              <a:ext cx="587375" cy="560197"/>
            </a:xfrm>
            <a:custGeom>
              <a:avLst/>
              <a:gdLst/>
              <a:ahLst/>
              <a:cxnLst/>
              <a:rect l="l" t="t" r="r" b="b"/>
              <a:pathLst>
                <a:path w="587375" h="560197">
                  <a:moveTo>
                    <a:pt x="0" y="280162"/>
                  </a:moveTo>
                  <a:cubicBezTo>
                    <a:pt x="0" y="125476"/>
                    <a:pt x="131445" y="0"/>
                    <a:pt x="293624" y="0"/>
                  </a:cubicBezTo>
                  <a:cubicBezTo>
                    <a:pt x="455803" y="0"/>
                    <a:pt x="587375" y="125476"/>
                    <a:pt x="587375" y="280162"/>
                  </a:cubicBezTo>
                  <a:cubicBezTo>
                    <a:pt x="587375" y="434848"/>
                    <a:pt x="455803" y="560197"/>
                    <a:pt x="293624" y="560197"/>
                  </a:cubicBezTo>
                  <a:cubicBezTo>
                    <a:pt x="131445" y="560197"/>
                    <a:pt x="0" y="434848"/>
                    <a:pt x="0" y="280162"/>
                  </a:cubicBezTo>
                  <a:close/>
                </a:path>
              </a:pathLst>
            </a:custGeom>
            <a:solidFill>
              <a:srgbClr val="FFA927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984D2ED9-457E-9707-1C71-BC354F641BCA}"/>
              </a:ext>
            </a:extLst>
          </p:cNvPr>
          <p:cNvGrpSpPr/>
          <p:nvPr/>
        </p:nvGrpSpPr>
        <p:grpSpPr>
          <a:xfrm>
            <a:off x="8435419" y="1355253"/>
            <a:ext cx="1720101" cy="2064402"/>
            <a:chOff x="0" y="0"/>
            <a:chExt cx="2656504" cy="3188238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16D6AE7E-DC28-FF89-8AD5-E05D4FB7ECD3}"/>
                </a:ext>
              </a:extLst>
            </p:cNvPr>
            <p:cNvSpPr/>
            <p:nvPr/>
          </p:nvSpPr>
          <p:spPr>
            <a:xfrm>
              <a:off x="0" y="0"/>
              <a:ext cx="2656586" cy="3188208"/>
            </a:xfrm>
            <a:custGeom>
              <a:avLst/>
              <a:gdLst/>
              <a:ahLst/>
              <a:cxnLst/>
              <a:rect l="l" t="t" r="r" b="b"/>
              <a:pathLst>
                <a:path w="2656586" h="3188208">
                  <a:moveTo>
                    <a:pt x="1342263" y="0"/>
                  </a:moveTo>
                  <a:cubicBezTo>
                    <a:pt x="587248" y="0"/>
                    <a:pt x="0" y="587248"/>
                    <a:pt x="0" y="1342390"/>
                  </a:cubicBezTo>
                  <a:cubicBezTo>
                    <a:pt x="0" y="1957705"/>
                    <a:pt x="419481" y="2489073"/>
                    <a:pt x="1006729" y="2628900"/>
                  </a:cubicBezTo>
                  <a:cubicBezTo>
                    <a:pt x="1342263" y="3188208"/>
                    <a:pt x="1342263" y="3188208"/>
                    <a:pt x="1342263" y="3188208"/>
                  </a:cubicBezTo>
                  <a:cubicBezTo>
                    <a:pt x="1649857" y="2628900"/>
                    <a:pt x="1649857" y="2628900"/>
                    <a:pt x="1649857" y="2628900"/>
                  </a:cubicBezTo>
                  <a:cubicBezTo>
                    <a:pt x="2237105" y="2489073"/>
                    <a:pt x="2656586" y="1957705"/>
                    <a:pt x="2656586" y="1342390"/>
                  </a:cubicBezTo>
                  <a:cubicBezTo>
                    <a:pt x="2656459" y="587248"/>
                    <a:pt x="2069338" y="0"/>
                    <a:pt x="1342263" y="0"/>
                  </a:cubicBezTo>
                  <a:close/>
                  <a:moveTo>
                    <a:pt x="1342263" y="2461133"/>
                  </a:moveTo>
                  <a:cubicBezTo>
                    <a:pt x="727075" y="2461133"/>
                    <a:pt x="223774" y="1957705"/>
                    <a:pt x="223774" y="1342390"/>
                  </a:cubicBezTo>
                  <a:cubicBezTo>
                    <a:pt x="223774" y="727075"/>
                    <a:pt x="727075" y="223647"/>
                    <a:pt x="1342263" y="223647"/>
                  </a:cubicBezTo>
                  <a:cubicBezTo>
                    <a:pt x="1957451" y="223647"/>
                    <a:pt x="2432812" y="727075"/>
                    <a:pt x="2432812" y="1342390"/>
                  </a:cubicBezTo>
                  <a:cubicBezTo>
                    <a:pt x="2432812" y="1957705"/>
                    <a:pt x="1957451" y="2461133"/>
                    <a:pt x="1342263" y="2461133"/>
                  </a:cubicBezTo>
                  <a:close/>
                </a:path>
              </a:pathLst>
            </a:custGeom>
            <a:solidFill>
              <a:srgbClr val="FFA927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Freeform 7">
            <a:extLst>
              <a:ext uri="{FF2B5EF4-FFF2-40B4-BE49-F238E27FC236}">
                <a16:creationId xmlns:a16="http://schemas.microsoft.com/office/drawing/2014/main" id="{C469D7BC-4B6C-DDFC-3D50-734615F5676B}"/>
              </a:ext>
            </a:extLst>
          </p:cNvPr>
          <p:cNvSpPr/>
          <p:nvPr/>
        </p:nvSpPr>
        <p:spPr>
          <a:xfrm>
            <a:off x="8836955" y="1578097"/>
            <a:ext cx="917029" cy="1101235"/>
          </a:xfrm>
          <a:custGeom>
            <a:avLst/>
            <a:gdLst/>
            <a:ahLst/>
            <a:cxnLst/>
            <a:rect l="l" t="t" r="r" b="b"/>
            <a:pathLst>
              <a:path w="917029" h="1101235">
                <a:moveTo>
                  <a:pt x="0" y="0"/>
                </a:moveTo>
                <a:lnTo>
                  <a:pt x="917029" y="0"/>
                </a:lnTo>
                <a:lnTo>
                  <a:pt x="917029" y="1101235"/>
                </a:lnTo>
                <a:lnTo>
                  <a:pt x="0" y="11012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FC3A0587-9992-07C9-B47E-7B6E5803AE40}"/>
              </a:ext>
            </a:extLst>
          </p:cNvPr>
          <p:cNvGrpSpPr/>
          <p:nvPr/>
        </p:nvGrpSpPr>
        <p:grpSpPr>
          <a:xfrm>
            <a:off x="11474751" y="3510346"/>
            <a:ext cx="380297" cy="362766"/>
            <a:chOff x="0" y="0"/>
            <a:chExt cx="587326" cy="560252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D8639676-2E91-DB93-53EE-4DA1238D6A1F}"/>
                </a:ext>
              </a:extLst>
            </p:cNvPr>
            <p:cNvSpPr/>
            <p:nvPr/>
          </p:nvSpPr>
          <p:spPr>
            <a:xfrm>
              <a:off x="0" y="0"/>
              <a:ext cx="587375" cy="560197"/>
            </a:xfrm>
            <a:custGeom>
              <a:avLst/>
              <a:gdLst/>
              <a:ahLst/>
              <a:cxnLst/>
              <a:rect l="l" t="t" r="r" b="b"/>
              <a:pathLst>
                <a:path w="587375" h="560197">
                  <a:moveTo>
                    <a:pt x="0" y="280162"/>
                  </a:moveTo>
                  <a:cubicBezTo>
                    <a:pt x="0" y="125476"/>
                    <a:pt x="131445" y="0"/>
                    <a:pt x="293624" y="0"/>
                  </a:cubicBezTo>
                  <a:cubicBezTo>
                    <a:pt x="455803" y="0"/>
                    <a:pt x="587375" y="125476"/>
                    <a:pt x="587375" y="280162"/>
                  </a:cubicBezTo>
                  <a:cubicBezTo>
                    <a:pt x="587375" y="434848"/>
                    <a:pt x="455803" y="560197"/>
                    <a:pt x="293624" y="560197"/>
                  </a:cubicBezTo>
                  <a:cubicBezTo>
                    <a:pt x="131445" y="560197"/>
                    <a:pt x="0" y="434848"/>
                    <a:pt x="0" y="280162"/>
                  </a:cubicBezTo>
                  <a:close/>
                </a:path>
              </a:pathLst>
            </a:custGeom>
            <a:solidFill>
              <a:srgbClr val="FFA927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A47108F9-BDB0-51A7-8BE1-B712DF897E83}"/>
              </a:ext>
            </a:extLst>
          </p:cNvPr>
          <p:cNvGrpSpPr/>
          <p:nvPr/>
        </p:nvGrpSpPr>
        <p:grpSpPr>
          <a:xfrm>
            <a:off x="10804615" y="1355253"/>
            <a:ext cx="1720101" cy="2064402"/>
            <a:chOff x="0" y="0"/>
            <a:chExt cx="2656504" cy="3188238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34F4FE65-F15F-C759-9063-6F6FE822F33A}"/>
                </a:ext>
              </a:extLst>
            </p:cNvPr>
            <p:cNvSpPr/>
            <p:nvPr/>
          </p:nvSpPr>
          <p:spPr>
            <a:xfrm>
              <a:off x="0" y="0"/>
              <a:ext cx="2656586" cy="3188208"/>
            </a:xfrm>
            <a:custGeom>
              <a:avLst/>
              <a:gdLst/>
              <a:ahLst/>
              <a:cxnLst/>
              <a:rect l="l" t="t" r="r" b="b"/>
              <a:pathLst>
                <a:path w="2656586" h="3188208">
                  <a:moveTo>
                    <a:pt x="1342263" y="0"/>
                  </a:moveTo>
                  <a:cubicBezTo>
                    <a:pt x="587248" y="0"/>
                    <a:pt x="0" y="587248"/>
                    <a:pt x="0" y="1342390"/>
                  </a:cubicBezTo>
                  <a:cubicBezTo>
                    <a:pt x="0" y="1957705"/>
                    <a:pt x="419481" y="2489073"/>
                    <a:pt x="1006729" y="2628900"/>
                  </a:cubicBezTo>
                  <a:cubicBezTo>
                    <a:pt x="1342263" y="3188208"/>
                    <a:pt x="1342263" y="3188208"/>
                    <a:pt x="1342263" y="3188208"/>
                  </a:cubicBezTo>
                  <a:cubicBezTo>
                    <a:pt x="1649857" y="2628900"/>
                    <a:pt x="1649857" y="2628900"/>
                    <a:pt x="1649857" y="2628900"/>
                  </a:cubicBezTo>
                  <a:cubicBezTo>
                    <a:pt x="2237105" y="2489073"/>
                    <a:pt x="2656586" y="1957705"/>
                    <a:pt x="2656586" y="1342390"/>
                  </a:cubicBezTo>
                  <a:cubicBezTo>
                    <a:pt x="2656459" y="587248"/>
                    <a:pt x="2069338" y="0"/>
                    <a:pt x="1342263" y="0"/>
                  </a:cubicBezTo>
                  <a:close/>
                  <a:moveTo>
                    <a:pt x="1342263" y="2461133"/>
                  </a:moveTo>
                  <a:cubicBezTo>
                    <a:pt x="727075" y="2461133"/>
                    <a:pt x="223774" y="1957705"/>
                    <a:pt x="223774" y="1342390"/>
                  </a:cubicBezTo>
                  <a:cubicBezTo>
                    <a:pt x="223774" y="727075"/>
                    <a:pt x="727075" y="223647"/>
                    <a:pt x="1342263" y="223647"/>
                  </a:cubicBezTo>
                  <a:cubicBezTo>
                    <a:pt x="1957451" y="223647"/>
                    <a:pt x="2432812" y="727075"/>
                    <a:pt x="2432812" y="1342390"/>
                  </a:cubicBezTo>
                  <a:cubicBezTo>
                    <a:pt x="2432812" y="1957705"/>
                    <a:pt x="1957451" y="2461133"/>
                    <a:pt x="1342263" y="2461133"/>
                  </a:cubicBezTo>
                  <a:close/>
                </a:path>
              </a:pathLst>
            </a:custGeom>
            <a:solidFill>
              <a:srgbClr val="FFA927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2" name="Group 12">
            <a:extLst>
              <a:ext uri="{FF2B5EF4-FFF2-40B4-BE49-F238E27FC236}">
                <a16:creationId xmlns:a16="http://schemas.microsoft.com/office/drawing/2014/main" id="{08437D2D-DB3C-29D9-D422-9D43E4B875B2}"/>
              </a:ext>
            </a:extLst>
          </p:cNvPr>
          <p:cNvGrpSpPr/>
          <p:nvPr/>
        </p:nvGrpSpPr>
        <p:grpSpPr>
          <a:xfrm>
            <a:off x="13842043" y="3510346"/>
            <a:ext cx="380297" cy="362766"/>
            <a:chOff x="0" y="0"/>
            <a:chExt cx="587326" cy="560252"/>
          </a:xfrm>
        </p:grpSpPr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AC81688A-AE3E-6FB4-0145-E17203DA23A0}"/>
                </a:ext>
              </a:extLst>
            </p:cNvPr>
            <p:cNvSpPr/>
            <p:nvPr/>
          </p:nvSpPr>
          <p:spPr>
            <a:xfrm>
              <a:off x="0" y="0"/>
              <a:ext cx="587375" cy="560197"/>
            </a:xfrm>
            <a:custGeom>
              <a:avLst/>
              <a:gdLst/>
              <a:ahLst/>
              <a:cxnLst/>
              <a:rect l="l" t="t" r="r" b="b"/>
              <a:pathLst>
                <a:path w="587375" h="560197">
                  <a:moveTo>
                    <a:pt x="0" y="280162"/>
                  </a:moveTo>
                  <a:cubicBezTo>
                    <a:pt x="0" y="125476"/>
                    <a:pt x="131445" y="0"/>
                    <a:pt x="293624" y="0"/>
                  </a:cubicBezTo>
                  <a:cubicBezTo>
                    <a:pt x="455803" y="0"/>
                    <a:pt x="587375" y="125476"/>
                    <a:pt x="587375" y="280162"/>
                  </a:cubicBezTo>
                  <a:cubicBezTo>
                    <a:pt x="587375" y="434848"/>
                    <a:pt x="455803" y="560197"/>
                    <a:pt x="293624" y="560197"/>
                  </a:cubicBezTo>
                  <a:cubicBezTo>
                    <a:pt x="131445" y="560197"/>
                    <a:pt x="0" y="434848"/>
                    <a:pt x="0" y="280162"/>
                  </a:cubicBezTo>
                  <a:close/>
                </a:path>
              </a:pathLst>
            </a:custGeom>
            <a:solidFill>
              <a:srgbClr val="FFA927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4781799B-3162-D993-83AF-2F66E55631DE}"/>
              </a:ext>
            </a:extLst>
          </p:cNvPr>
          <p:cNvGrpSpPr/>
          <p:nvPr/>
        </p:nvGrpSpPr>
        <p:grpSpPr>
          <a:xfrm>
            <a:off x="13171907" y="1355253"/>
            <a:ext cx="1720101" cy="2064402"/>
            <a:chOff x="0" y="0"/>
            <a:chExt cx="2656504" cy="3188238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8FE3F0BB-FEEC-21C6-E129-35D88A68E4DD}"/>
                </a:ext>
              </a:extLst>
            </p:cNvPr>
            <p:cNvSpPr/>
            <p:nvPr/>
          </p:nvSpPr>
          <p:spPr>
            <a:xfrm>
              <a:off x="0" y="0"/>
              <a:ext cx="2656586" cy="3188208"/>
            </a:xfrm>
            <a:custGeom>
              <a:avLst/>
              <a:gdLst/>
              <a:ahLst/>
              <a:cxnLst/>
              <a:rect l="l" t="t" r="r" b="b"/>
              <a:pathLst>
                <a:path w="2656586" h="3188208">
                  <a:moveTo>
                    <a:pt x="1342263" y="0"/>
                  </a:moveTo>
                  <a:cubicBezTo>
                    <a:pt x="587248" y="0"/>
                    <a:pt x="0" y="587248"/>
                    <a:pt x="0" y="1342390"/>
                  </a:cubicBezTo>
                  <a:cubicBezTo>
                    <a:pt x="0" y="1957705"/>
                    <a:pt x="419481" y="2489073"/>
                    <a:pt x="1006729" y="2628900"/>
                  </a:cubicBezTo>
                  <a:cubicBezTo>
                    <a:pt x="1342263" y="3188208"/>
                    <a:pt x="1342263" y="3188208"/>
                    <a:pt x="1342263" y="3188208"/>
                  </a:cubicBezTo>
                  <a:cubicBezTo>
                    <a:pt x="1649857" y="2628900"/>
                    <a:pt x="1649857" y="2628900"/>
                    <a:pt x="1649857" y="2628900"/>
                  </a:cubicBezTo>
                  <a:cubicBezTo>
                    <a:pt x="2237105" y="2489073"/>
                    <a:pt x="2656586" y="1957705"/>
                    <a:pt x="2656586" y="1342390"/>
                  </a:cubicBezTo>
                  <a:cubicBezTo>
                    <a:pt x="2656459" y="587248"/>
                    <a:pt x="2069338" y="0"/>
                    <a:pt x="1342263" y="0"/>
                  </a:cubicBezTo>
                  <a:close/>
                  <a:moveTo>
                    <a:pt x="1342263" y="2461133"/>
                  </a:moveTo>
                  <a:cubicBezTo>
                    <a:pt x="727075" y="2461133"/>
                    <a:pt x="223774" y="1957705"/>
                    <a:pt x="223774" y="1342390"/>
                  </a:cubicBezTo>
                  <a:cubicBezTo>
                    <a:pt x="223774" y="727075"/>
                    <a:pt x="727075" y="223647"/>
                    <a:pt x="1342263" y="223647"/>
                  </a:cubicBezTo>
                  <a:cubicBezTo>
                    <a:pt x="1957451" y="223647"/>
                    <a:pt x="2432812" y="727075"/>
                    <a:pt x="2432812" y="1342390"/>
                  </a:cubicBezTo>
                  <a:cubicBezTo>
                    <a:pt x="2432812" y="1957705"/>
                    <a:pt x="1957451" y="2461133"/>
                    <a:pt x="1342263" y="2461133"/>
                  </a:cubicBezTo>
                  <a:close/>
                </a:path>
              </a:pathLst>
            </a:custGeom>
            <a:solidFill>
              <a:srgbClr val="FFA927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6" name="Group 16">
            <a:extLst>
              <a:ext uri="{FF2B5EF4-FFF2-40B4-BE49-F238E27FC236}">
                <a16:creationId xmlns:a16="http://schemas.microsoft.com/office/drawing/2014/main" id="{E49F2CF7-9D09-8537-BCE4-30FF312139DA}"/>
              </a:ext>
            </a:extLst>
          </p:cNvPr>
          <p:cNvGrpSpPr/>
          <p:nvPr/>
        </p:nvGrpSpPr>
        <p:grpSpPr>
          <a:xfrm>
            <a:off x="16209335" y="3510346"/>
            <a:ext cx="380297" cy="362766"/>
            <a:chOff x="0" y="0"/>
            <a:chExt cx="587326" cy="560252"/>
          </a:xfrm>
        </p:grpSpPr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0D5EB731-4E12-8CCD-E356-9A80E581B413}"/>
                </a:ext>
              </a:extLst>
            </p:cNvPr>
            <p:cNvSpPr/>
            <p:nvPr/>
          </p:nvSpPr>
          <p:spPr>
            <a:xfrm>
              <a:off x="0" y="0"/>
              <a:ext cx="587375" cy="560197"/>
            </a:xfrm>
            <a:custGeom>
              <a:avLst/>
              <a:gdLst/>
              <a:ahLst/>
              <a:cxnLst/>
              <a:rect l="l" t="t" r="r" b="b"/>
              <a:pathLst>
                <a:path w="587375" h="560197">
                  <a:moveTo>
                    <a:pt x="0" y="280162"/>
                  </a:moveTo>
                  <a:cubicBezTo>
                    <a:pt x="0" y="125476"/>
                    <a:pt x="131445" y="0"/>
                    <a:pt x="293624" y="0"/>
                  </a:cubicBezTo>
                  <a:cubicBezTo>
                    <a:pt x="455803" y="0"/>
                    <a:pt x="587375" y="125476"/>
                    <a:pt x="587375" y="280162"/>
                  </a:cubicBezTo>
                  <a:cubicBezTo>
                    <a:pt x="587375" y="434848"/>
                    <a:pt x="455803" y="560197"/>
                    <a:pt x="293624" y="560197"/>
                  </a:cubicBezTo>
                  <a:cubicBezTo>
                    <a:pt x="131445" y="560197"/>
                    <a:pt x="0" y="434848"/>
                    <a:pt x="0" y="280162"/>
                  </a:cubicBezTo>
                  <a:close/>
                </a:path>
              </a:pathLst>
            </a:custGeom>
            <a:solidFill>
              <a:srgbClr val="FFA927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8" name="Group 18">
            <a:extLst>
              <a:ext uri="{FF2B5EF4-FFF2-40B4-BE49-F238E27FC236}">
                <a16:creationId xmlns:a16="http://schemas.microsoft.com/office/drawing/2014/main" id="{3008C4C8-A517-E253-2153-729E56B8D2D6}"/>
              </a:ext>
            </a:extLst>
          </p:cNvPr>
          <p:cNvGrpSpPr/>
          <p:nvPr/>
        </p:nvGrpSpPr>
        <p:grpSpPr>
          <a:xfrm>
            <a:off x="15539199" y="1355253"/>
            <a:ext cx="1720101" cy="2064402"/>
            <a:chOff x="0" y="0"/>
            <a:chExt cx="2656504" cy="3188238"/>
          </a:xfrm>
        </p:grpSpPr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CEC15BD1-1FC5-F575-88E0-02819CC9926C}"/>
                </a:ext>
              </a:extLst>
            </p:cNvPr>
            <p:cNvSpPr/>
            <p:nvPr/>
          </p:nvSpPr>
          <p:spPr>
            <a:xfrm>
              <a:off x="0" y="0"/>
              <a:ext cx="2656586" cy="3188208"/>
            </a:xfrm>
            <a:custGeom>
              <a:avLst/>
              <a:gdLst/>
              <a:ahLst/>
              <a:cxnLst/>
              <a:rect l="l" t="t" r="r" b="b"/>
              <a:pathLst>
                <a:path w="2656586" h="3188208">
                  <a:moveTo>
                    <a:pt x="1342263" y="0"/>
                  </a:moveTo>
                  <a:cubicBezTo>
                    <a:pt x="587248" y="0"/>
                    <a:pt x="0" y="587248"/>
                    <a:pt x="0" y="1342390"/>
                  </a:cubicBezTo>
                  <a:cubicBezTo>
                    <a:pt x="0" y="1957705"/>
                    <a:pt x="419481" y="2489073"/>
                    <a:pt x="1006729" y="2628900"/>
                  </a:cubicBezTo>
                  <a:cubicBezTo>
                    <a:pt x="1342263" y="3188208"/>
                    <a:pt x="1342263" y="3188208"/>
                    <a:pt x="1342263" y="3188208"/>
                  </a:cubicBezTo>
                  <a:cubicBezTo>
                    <a:pt x="1649857" y="2628900"/>
                    <a:pt x="1649857" y="2628900"/>
                    <a:pt x="1649857" y="2628900"/>
                  </a:cubicBezTo>
                  <a:cubicBezTo>
                    <a:pt x="2237105" y="2489073"/>
                    <a:pt x="2656586" y="1957705"/>
                    <a:pt x="2656586" y="1342390"/>
                  </a:cubicBezTo>
                  <a:cubicBezTo>
                    <a:pt x="2656459" y="587248"/>
                    <a:pt x="2069338" y="0"/>
                    <a:pt x="1342263" y="0"/>
                  </a:cubicBezTo>
                  <a:close/>
                  <a:moveTo>
                    <a:pt x="1342263" y="2461133"/>
                  </a:moveTo>
                  <a:cubicBezTo>
                    <a:pt x="727075" y="2461133"/>
                    <a:pt x="223774" y="1957705"/>
                    <a:pt x="223774" y="1342390"/>
                  </a:cubicBezTo>
                  <a:cubicBezTo>
                    <a:pt x="223774" y="727075"/>
                    <a:pt x="727075" y="223647"/>
                    <a:pt x="1342263" y="223647"/>
                  </a:cubicBezTo>
                  <a:cubicBezTo>
                    <a:pt x="1957451" y="223647"/>
                    <a:pt x="2432812" y="727075"/>
                    <a:pt x="2432812" y="1342390"/>
                  </a:cubicBezTo>
                  <a:cubicBezTo>
                    <a:pt x="2432812" y="1957705"/>
                    <a:pt x="1957451" y="2461133"/>
                    <a:pt x="1342263" y="2461133"/>
                  </a:cubicBezTo>
                  <a:close/>
                </a:path>
              </a:pathLst>
            </a:custGeom>
            <a:solidFill>
              <a:srgbClr val="FFA927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0" name="Freeform 20">
            <a:extLst>
              <a:ext uri="{FF2B5EF4-FFF2-40B4-BE49-F238E27FC236}">
                <a16:creationId xmlns:a16="http://schemas.microsoft.com/office/drawing/2014/main" id="{F8787721-393E-D17B-172A-0CB25A02B8A4}"/>
              </a:ext>
            </a:extLst>
          </p:cNvPr>
          <p:cNvSpPr/>
          <p:nvPr/>
        </p:nvSpPr>
        <p:spPr>
          <a:xfrm>
            <a:off x="11119111" y="1694324"/>
            <a:ext cx="974600" cy="988985"/>
          </a:xfrm>
          <a:custGeom>
            <a:avLst/>
            <a:gdLst/>
            <a:ahLst/>
            <a:cxnLst/>
            <a:rect l="l" t="t" r="r" b="b"/>
            <a:pathLst>
              <a:path w="974600" h="988985">
                <a:moveTo>
                  <a:pt x="0" y="0"/>
                </a:moveTo>
                <a:lnTo>
                  <a:pt x="974599" y="0"/>
                </a:lnTo>
                <a:lnTo>
                  <a:pt x="974599" y="988985"/>
                </a:lnTo>
                <a:lnTo>
                  <a:pt x="0" y="98898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Freeform 21">
            <a:extLst>
              <a:ext uri="{FF2B5EF4-FFF2-40B4-BE49-F238E27FC236}">
                <a16:creationId xmlns:a16="http://schemas.microsoft.com/office/drawing/2014/main" id="{5260CCEF-11A9-7E5F-71A0-84D49D4CD673}"/>
              </a:ext>
            </a:extLst>
          </p:cNvPr>
          <p:cNvSpPr/>
          <p:nvPr/>
        </p:nvSpPr>
        <p:spPr>
          <a:xfrm>
            <a:off x="13576323" y="1785294"/>
            <a:ext cx="911270" cy="898015"/>
          </a:xfrm>
          <a:custGeom>
            <a:avLst/>
            <a:gdLst/>
            <a:ahLst/>
            <a:cxnLst/>
            <a:rect l="l" t="t" r="r" b="b"/>
            <a:pathLst>
              <a:path w="911270" h="898015">
                <a:moveTo>
                  <a:pt x="0" y="0"/>
                </a:moveTo>
                <a:lnTo>
                  <a:pt x="911270" y="0"/>
                </a:lnTo>
                <a:lnTo>
                  <a:pt x="911270" y="898015"/>
                </a:lnTo>
                <a:lnTo>
                  <a:pt x="0" y="89801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Freeform 22">
            <a:extLst>
              <a:ext uri="{FF2B5EF4-FFF2-40B4-BE49-F238E27FC236}">
                <a16:creationId xmlns:a16="http://schemas.microsoft.com/office/drawing/2014/main" id="{951A5A90-976D-4F9B-30B9-73CBC9AED2EA}"/>
              </a:ext>
            </a:extLst>
          </p:cNvPr>
          <p:cNvSpPr/>
          <p:nvPr/>
        </p:nvSpPr>
        <p:spPr>
          <a:xfrm>
            <a:off x="15945575" y="1694324"/>
            <a:ext cx="879297" cy="988985"/>
          </a:xfrm>
          <a:custGeom>
            <a:avLst/>
            <a:gdLst/>
            <a:ahLst/>
            <a:cxnLst/>
            <a:rect l="l" t="t" r="r" b="b"/>
            <a:pathLst>
              <a:path w="879297" h="988985">
                <a:moveTo>
                  <a:pt x="0" y="0"/>
                </a:moveTo>
                <a:lnTo>
                  <a:pt x="879297" y="0"/>
                </a:lnTo>
                <a:lnTo>
                  <a:pt x="879297" y="988985"/>
                </a:lnTo>
                <a:lnTo>
                  <a:pt x="0" y="98898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46354B3C-C084-978E-8970-4971679E2AF6}"/>
              </a:ext>
            </a:extLst>
          </p:cNvPr>
          <p:cNvSpPr txBox="1"/>
          <p:nvPr/>
        </p:nvSpPr>
        <p:spPr>
          <a:xfrm>
            <a:off x="1903976" y="1596132"/>
            <a:ext cx="6630423" cy="765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86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921" b="0" i="0" u="none" strike="noStrike" kern="1200" cap="none" spc="207" normalizeH="0" baseline="0" noProof="0" dirty="0">
                <a:ln>
                  <a:noFill/>
                </a:ln>
                <a:solidFill>
                  <a:srgbClr val="040506"/>
                </a:solidFill>
                <a:effectLst/>
                <a:uLnTx/>
                <a:uFillTx/>
                <a:latin typeface="Codec Pro ExtraBold"/>
                <a:ea typeface="+mn-ea"/>
                <a:cs typeface="+mn-cs"/>
              </a:rPr>
              <a:t>Case Studies</a:t>
            </a:r>
          </a:p>
        </p:txBody>
      </p:sp>
      <p:sp>
        <p:nvSpPr>
          <p:cNvPr id="24" name="Freeform 24">
            <a:extLst>
              <a:ext uri="{FF2B5EF4-FFF2-40B4-BE49-F238E27FC236}">
                <a16:creationId xmlns:a16="http://schemas.microsoft.com/office/drawing/2014/main" id="{A5BC8925-0D74-1A0E-B856-C86B37009578}"/>
              </a:ext>
            </a:extLst>
          </p:cNvPr>
          <p:cNvSpPr/>
          <p:nvPr/>
        </p:nvSpPr>
        <p:spPr>
          <a:xfrm rot="-10800000">
            <a:off x="-305814" y="-323115"/>
            <a:ext cx="8744064" cy="2511931"/>
          </a:xfrm>
          <a:custGeom>
            <a:avLst/>
            <a:gdLst/>
            <a:ahLst/>
            <a:cxnLst/>
            <a:rect l="l" t="t" r="r" b="b"/>
            <a:pathLst>
              <a:path w="8744064" h="2511931">
                <a:moveTo>
                  <a:pt x="0" y="0"/>
                </a:moveTo>
                <a:lnTo>
                  <a:pt x="8744064" y="0"/>
                </a:lnTo>
                <a:lnTo>
                  <a:pt x="8744064" y="2511931"/>
                </a:lnTo>
                <a:lnTo>
                  <a:pt x="0" y="251193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TextBox 43">
            <a:extLst>
              <a:ext uri="{FF2B5EF4-FFF2-40B4-BE49-F238E27FC236}">
                <a16:creationId xmlns:a16="http://schemas.microsoft.com/office/drawing/2014/main" id="{FB4E6535-EBAE-95FE-5E83-1B8AB6E36B95}"/>
              </a:ext>
            </a:extLst>
          </p:cNvPr>
          <p:cNvSpPr txBox="1"/>
          <p:nvPr/>
        </p:nvSpPr>
        <p:spPr>
          <a:xfrm>
            <a:off x="1371600" y="4229100"/>
            <a:ext cx="12496800" cy="54922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R="0" lvl="0" indent="0" fontAlgn="auto">
              <a:lnSpc>
                <a:spcPts val="205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i="0" u="none" strike="noStrike" cap="none" spc="145" normalizeH="0" baseline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1200" cap="none" spc="14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🔹 </a:t>
            </a:r>
            <a:r>
              <a:rPr kumimoji="0" lang="el-GR" sz="2000" b="1" i="0" u="none" strike="noStrike" kern="1200" cap="none" spc="14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Ηνωμένο Βασίλειο – Υποχρεωτική Συμμετοχή Ατόμων με Αναπηρία στις Διαβουλεύσεις</a:t>
            </a:r>
            <a:endParaRPr kumimoji="0" lang="en-US" sz="2000" b="1" i="0" u="none" strike="noStrike" kern="1200" cap="none" spc="145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1200" cap="none" spc="14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Οι κρατικές υπηρεσίες </a:t>
            </a:r>
            <a:r>
              <a:rPr kumimoji="0" lang="el-GR" sz="2000" b="1" i="0" u="none" strike="noStrike" kern="1200" cap="none" spc="14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υποχρεούνται να περιλαμβάνουν εκπροσώπους ΟΚοιΠ </a:t>
            </a:r>
            <a:r>
              <a:rPr kumimoji="0" lang="el-GR" sz="2000" b="0" i="0" u="none" strike="noStrike" kern="1200" cap="none" spc="14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στις διαδικασίες χάραξης πολιτικής.</a:t>
            </a:r>
            <a:r>
              <a:rPr kumimoji="0" lang="en-US" sz="2000" b="0" i="0" u="none" strike="noStrike" kern="1200" cap="none" spc="14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l-GR" sz="2000" b="0" i="0" u="none" strike="noStrike" kern="1200" cap="none" spc="14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Δημιουργία </a:t>
            </a:r>
            <a:r>
              <a:rPr kumimoji="0" lang="el-GR" sz="2000" b="1" i="0" u="none" strike="noStrike" kern="1200" cap="none" spc="14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προσβάσιμων ψηφιακών πλατφορμών </a:t>
            </a:r>
            <a:r>
              <a:rPr kumimoji="0" lang="el-GR" sz="2000" b="0" i="0" u="none" strike="noStrike" kern="1200" cap="none" spc="14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για δημόσιες διαβουλεύσεις.</a:t>
            </a:r>
            <a:endParaRPr kumimoji="0" lang="en-US" sz="2000" b="0" i="0" u="none" strike="noStrike" kern="1200" cap="none" spc="145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1200" cap="none" spc="14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Κάθε νέα πολιτική που αφορά την αναπηρία πρέπει να </a:t>
            </a:r>
            <a:r>
              <a:rPr kumimoji="0" lang="el-GR" sz="2000" b="1" i="0" u="none" strike="noStrike" kern="1200" cap="none" spc="14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εγκρίνεται από επιτροπή εκπροσώπων </a:t>
            </a:r>
            <a:r>
              <a:rPr kumimoji="0" lang="el-GR" sz="2000" b="1" i="0" u="none" strike="noStrike" kern="1200" cap="none" spc="145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ΑμεΑ</a:t>
            </a:r>
            <a:r>
              <a:rPr kumimoji="0" lang="el-GR" sz="2000" b="0" i="0" u="none" strike="noStrike" kern="1200" cap="none" spc="14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2000" b="0" i="0" u="none" strike="noStrike" kern="1200" cap="none" spc="145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000" b="0" i="0" u="none" strike="noStrike" kern="1200" cap="none" spc="145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l-GR" dirty="0">
                <a:latin typeface="+mj-lt"/>
              </a:rPr>
              <a:t>🔹 </a:t>
            </a:r>
            <a:r>
              <a:rPr lang="el-GR" b="1" dirty="0">
                <a:latin typeface="+mj-lt"/>
              </a:rPr>
              <a:t>Γερμανία – Υποστήριξη της Κοινωνίας των Πολιτών &amp; Χρηματοδότηση των ΟΚοιΠ</a:t>
            </a:r>
            <a:endParaRPr lang="el-GR" dirty="0">
              <a:latin typeface="+mj-lt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b="1" dirty="0">
                <a:latin typeface="+mj-lt"/>
              </a:rPr>
              <a:t>Ειδικά ταμεία ενίσχυσης ΟΚοιΠ</a:t>
            </a:r>
            <a:r>
              <a:rPr lang="el-GR" dirty="0">
                <a:latin typeface="+mj-lt"/>
              </a:rPr>
              <a:t> για δράσεις συνηγορίας και υποστήριξης ατόμων με κινητικές προκλήσεις.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dirty="0">
                <a:latin typeface="+mj-lt"/>
              </a:rPr>
              <a:t>Κρατική υποστήριξη για τη δημιουργία νέων οργανώσεων που προάγουν την ένταξη και τη συμμετοχή.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dirty="0">
                <a:latin typeface="+mj-lt"/>
              </a:rPr>
              <a:t>Ανάπτυξη κρατικών </a:t>
            </a:r>
            <a:r>
              <a:rPr lang="el-GR" b="1" dirty="0">
                <a:latin typeface="+mj-lt"/>
              </a:rPr>
              <a:t>πλατφορμών συνεργασίας μεταξύ ΟΚοιΠ και τοπικών αρχών</a:t>
            </a:r>
            <a:r>
              <a:rPr lang="el-GR" dirty="0">
                <a:latin typeface="+mj-lt"/>
              </a:rPr>
              <a:t> για την προώθηση βέλτιστων πρακτικών.</a:t>
            </a:r>
          </a:p>
        </p:txBody>
      </p:sp>
      <p:sp>
        <p:nvSpPr>
          <p:cNvPr id="37" name="TextBox 43">
            <a:extLst>
              <a:ext uri="{FF2B5EF4-FFF2-40B4-BE49-F238E27FC236}">
                <a16:creationId xmlns:a16="http://schemas.microsoft.com/office/drawing/2014/main" id="{623C960E-89DB-06C8-B450-6BE46F142CC5}"/>
              </a:ext>
            </a:extLst>
          </p:cNvPr>
          <p:cNvSpPr txBox="1"/>
          <p:nvPr/>
        </p:nvSpPr>
        <p:spPr>
          <a:xfrm>
            <a:off x="5943600" y="11010900"/>
            <a:ext cx="11582400" cy="2861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R="0" lvl="0" indent="0" fontAlgn="auto">
              <a:lnSpc>
                <a:spcPts val="205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i="0" u="none" strike="noStrike" cap="none" spc="145" normalizeH="0" baseline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205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0" i="0" u="none" strike="noStrike" kern="1200" cap="none" spc="14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Εκστρατεία Υπεράσπισης: Διαδικτυακή αίτηση για αλλαγή πολιτικής</a:t>
            </a:r>
            <a:endParaRPr kumimoji="0" lang="en-US" sz="2800" b="0" i="0" u="none" strike="noStrike" kern="1200" cap="none" spc="145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8" name="TextBox 44">
            <a:extLst>
              <a:ext uri="{FF2B5EF4-FFF2-40B4-BE49-F238E27FC236}">
                <a16:creationId xmlns:a16="http://schemas.microsoft.com/office/drawing/2014/main" id="{9E03D926-AB38-805D-DF36-06B3CD66AFF6}"/>
              </a:ext>
            </a:extLst>
          </p:cNvPr>
          <p:cNvSpPr txBox="1"/>
          <p:nvPr/>
        </p:nvSpPr>
        <p:spPr>
          <a:xfrm>
            <a:off x="1981200" y="11010900"/>
            <a:ext cx="3465904" cy="3765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1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318" b="0" i="0" u="none" strike="noStrike" kern="1200" cap="none" spc="227" normalizeH="0" baseline="0" noProof="0" dirty="0">
                <a:ln>
                  <a:noFill/>
                </a:ln>
                <a:solidFill>
                  <a:srgbClr val="154C91"/>
                </a:solidFill>
                <a:effectLst/>
                <a:uLnTx/>
                <a:uFillTx/>
                <a:latin typeface="Open Sauce Bold"/>
                <a:ea typeface="+mn-ea"/>
                <a:cs typeface="+mn-cs"/>
              </a:rPr>
              <a:t>Δραστηριότητα</a:t>
            </a:r>
            <a:r>
              <a:rPr kumimoji="0" lang="en-US" sz="2318" b="0" i="0" u="none" strike="noStrike" kern="1200" cap="none" spc="227" normalizeH="0" baseline="0" noProof="0" dirty="0">
                <a:ln>
                  <a:noFill/>
                </a:ln>
                <a:solidFill>
                  <a:srgbClr val="154C91"/>
                </a:solidFill>
                <a:effectLst/>
                <a:uLnTx/>
                <a:uFillTx/>
                <a:latin typeface="Open Sauce Bold"/>
                <a:ea typeface="+mn-ea"/>
                <a:cs typeface="+mn-cs"/>
              </a:rPr>
              <a:t> </a:t>
            </a:r>
            <a:r>
              <a:rPr kumimoji="0" lang="el-GR" sz="2318" b="0" i="0" u="none" strike="noStrike" kern="1200" cap="none" spc="227" normalizeH="0" baseline="0" noProof="0" dirty="0">
                <a:ln>
                  <a:noFill/>
                </a:ln>
                <a:solidFill>
                  <a:srgbClr val="154C91"/>
                </a:solidFill>
                <a:effectLst/>
                <a:uLnTx/>
                <a:uFillTx/>
                <a:latin typeface="Open Sauce Bold"/>
                <a:ea typeface="+mn-ea"/>
                <a:cs typeface="+mn-cs"/>
              </a:rPr>
              <a:t>6</a:t>
            </a:r>
            <a:endParaRPr kumimoji="0" lang="en-US" sz="2318" b="0" i="0" u="none" strike="noStrike" kern="1200" cap="none" spc="227" normalizeH="0" baseline="0" noProof="0" dirty="0">
              <a:ln>
                <a:noFill/>
              </a:ln>
              <a:solidFill>
                <a:srgbClr val="154C91"/>
              </a:solidFill>
              <a:effectLst/>
              <a:uLnTx/>
              <a:uFillTx/>
              <a:latin typeface="Open Sauce Bol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7465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047A74-8BA9-67AB-075B-D906BAAE6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CEDD0A9A-093E-C05A-C846-2C425E9CEAD5}"/>
              </a:ext>
            </a:extLst>
          </p:cNvPr>
          <p:cNvGrpSpPr/>
          <p:nvPr/>
        </p:nvGrpSpPr>
        <p:grpSpPr>
          <a:xfrm>
            <a:off x="-528002" y="0"/>
            <a:ext cx="19048322" cy="3086100"/>
            <a:chOff x="0" y="0"/>
            <a:chExt cx="5016842" cy="8128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3E2800CF-4FE7-79FC-8FF3-2CB66849F076}"/>
                </a:ext>
              </a:extLst>
            </p:cNvPr>
            <p:cNvSpPr/>
            <p:nvPr/>
          </p:nvSpPr>
          <p:spPr>
            <a:xfrm>
              <a:off x="0" y="0"/>
              <a:ext cx="5016842" cy="812800"/>
            </a:xfrm>
            <a:custGeom>
              <a:avLst/>
              <a:gdLst/>
              <a:ahLst/>
              <a:cxnLst/>
              <a:rect l="l" t="t" r="r" b="b"/>
              <a:pathLst>
                <a:path w="5016842" h="812800">
                  <a:moveTo>
                    <a:pt x="0" y="0"/>
                  </a:moveTo>
                  <a:lnTo>
                    <a:pt x="5016842" y="0"/>
                  </a:lnTo>
                  <a:lnTo>
                    <a:pt x="501684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A927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153B8698-97D5-992C-5682-7CC6314C215F}"/>
                </a:ext>
              </a:extLst>
            </p:cNvPr>
            <p:cNvSpPr txBox="1"/>
            <p:nvPr/>
          </p:nvSpPr>
          <p:spPr>
            <a:xfrm>
              <a:off x="0" y="-19050"/>
              <a:ext cx="5016842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8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TextBox 10">
            <a:extLst>
              <a:ext uri="{FF2B5EF4-FFF2-40B4-BE49-F238E27FC236}">
                <a16:creationId xmlns:a16="http://schemas.microsoft.com/office/drawing/2014/main" id="{16B86F8C-6B58-D95E-8157-DF43300AD12B}"/>
              </a:ext>
            </a:extLst>
          </p:cNvPr>
          <p:cNvSpPr txBox="1"/>
          <p:nvPr/>
        </p:nvSpPr>
        <p:spPr>
          <a:xfrm>
            <a:off x="3690980" y="1117986"/>
            <a:ext cx="10713642" cy="1312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088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7888" b="0" i="0" u="none" strike="noStrike" kern="1200" cap="none" spc="77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dec Pro ExtraBold"/>
                <a:ea typeface="+mn-ea"/>
                <a:cs typeface="+mn-cs"/>
              </a:rPr>
              <a:t>Αποτελέσματα</a:t>
            </a:r>
            <a:endParaRPr kumimoji="0" lang="en-US" sz="7888" b="0" i="0" u="none" strike="noStrike" kern="1200" cap="none" spc="773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dec Pro ExtraBold"/>
              <a:ea typeface="+mn-ea"/>
              <a:cs typeface="+mn-cs"/>
            </a:endParaRPr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D5E0E080-DB37-8DBE-9AD5-61F2871EE972}"/>
              </a:ext>
            </a:extLst>
          </p:cNvPr>
          <p:cNvSpPr/>
          <p:nvPr/>
        </p:nvSpPr>
        <p:spPr>
          <a:xfrm>
            <a:off x="15408481" y="-2153153"/>
            <a:ext cx="4116356" cy="4116356"/>
          </a:xfrm>
          <a:custGeom>
            <a:avLst/>
            <a:gdLst/>
            <a:ahLst/>
            <a:cxnLst/>
            <a:rect l="l" t="t" r="r" b="b"/>
            <a:pathLst>
              <a:path w="4116356" h="4116356">
                <a:moveTo>
                  <a:pt x="0" y="0"/>
                </a:moveTo>
                <a:lnTo>
                  <a:pt x="4116355" y="0"/>
                </a:lnTo>
                <a:lnTo>
                  <a:pt x="4116355" y="4116356"/>
                </a:lnTo>
                <a:lnTo>
                  <a:pt x="0" y="41163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567E1B7A-B033-B7D3-9103-24CCBACCC53A}"/>
              </a:ext>
            </a:extLst>
          </p:cNvPr>
          <p:cNvSpPr/>
          <p:nvPr/>
        </p:nvSpPr>
        <p:spPr>
          <a:xfrm>
            <a:off x="-2602379" y="0"/>
            <a:ext cx="3256087" cy="3256087"/>
          </a:xfrm>
          <a:custGeom>
            <a:avLst/>
            <a:gdLst/>
            <a:ahLst/>
            <a:cxnLst/>
            <a:rect l="l" t="t" r="r" b="b"/>
            <a:pathLst>
              <a:path w="3256087" h="3256087">
                <a:moveTo>
                  <a:pt x="0" y="0"/>
                </a:moveTo>
                <a:lnTo>
                  <a:pt x="3256087" y="0"/>
                </a:lnTo>
                <a:lnTo>
                  <a:pt x="3256087" y="3256087"/>
                </a:lnTo>
                <a:lnTo>
                  <a:pt x="0" y="32560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 descr="A person raising their hands up to the sky&#10;&#10;AI-generated content may be incorrect.">
            <a:extLst>
              <a:ext uri="{FF2B5EF4-FFF2-40B4-BE49-F238E27FC236}">
                <a16:creationId xmlns:a16="http://schemas.microsoft.com/office/drawing/2014/main" id="{CB09B386-15AE-269A-2C1B-F38ED65239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29" y="4457700"/>
            <a:ext cx="6013227" cy="3962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7CF20FB-E335-2C86-EE37-84FE086EECA6}"/>
              </a:ext>
            </a:extLst>
          </p:cNvPr>
          <p:cNvSpPr txBox="1"/>
          <p:nvPr/>
        </p:nvSpPr>
        <p:spPr>
          <a:xfrm>
            <a:off x="7086600" y="4686300"/>
            <a:ext cx="90678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3200" dirty="0"/>
              <a:t>✅ </a:t>
            </a:r>
            <a:r>
              <a:rPr lang="el-GR" sz="3200" b="1" dirty="0"/>
              <a:t>Συμπέρασμα:</a:t>
            </a:r>
            <a:br>
              <a:rPr lang="el-GR" sz="3200" dirty="0"/>
            </a:br>
            <a:r>
              <a:rPr lang="el-GR" sz="3200" dirty="0"/>
              <a:t>Οι διεθνείς πρακτικές δείχνουν ότι η αποτελεσματική προσβασιμότητα και συμμετοχή απαιτούν </a:t>
            </a:r>
            <a:r>
              <a:rPr lang="el-GR" sz="3200" b="1" dirty="0"/>
              <a:t>συνδυασμό νομοθεσίας, χρηματοδοτικών κινήτρων, εκπαίδευσης και ενεργής εμπλοκής των πολιτών στις αποφάσεις</a:t>
            </a:r>
            <a:r>
              <a:rPr lang="el-GR" sz="3200" dirty="0"/>
              <a:t>.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3678393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2702A2-7356-9D2F-B5C7-487B1BEA14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FE391927-917C-C45A-244F-7BCC0C260E15}"/>
              </a:ext>
            </a:extLst>
          </p:cNvPr>
          <p:cNvGrpSpPr/>
          <p:nvPr/>
        </p:nvGrpSpPr>
        <p:grpSpPr>
          <a:xfrm>
            <a:off x="8757864" y="2547270"/>
            <a:ext cx="6306960" cy="6309618"/>
            <a:chOff x="0" y="0"/>
            <a:chExt cx="6832800" cy="683568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0E2D921F-BF6C-2475-6388-F2B9C69C75EB}"/>
                </a:ext>
              </a:extLst>
            </p:cNvPr>
            <p:cNvSpPr/>
            <p:nvPr/>
          </p:nvSpPr>
          <p:spPr>
            <a:xfrm>
              <a:off x="0" y="508"/>
              <a:ext cx="6832726" cy="6835140"/>
            </a:xfrm>
            <a:custGeom>
              <a:avLst/>
              <a:gdLst/>
              <a:ahLst/>
              <a:cxnLst/>
              <a:rect l="l" t="t" r="r" b="b"/>
              <a:pathLst>
                <a:path w="6832726" h="6835140">
                  <a:moveTo>
                    <a:pt x="3408807" y="6835140"/>
                  </a:moveTo>
                  <a:cubicBezTo>
                    <a:pt x="3385947" y="6835140"/>
                    <a:pt x="3370707" y="6812280"/>
                    <a:pt x="3370707" y="6797040"/>
                  </a:cubicBezTo>
                  <a:cubicBezTo>
                    <a:pt x="3370707" y="6774180"/>
                    <a:pt x="3385947" y="6758940"/>
                    <a:pt x="3408807" y="6758940"/>
                  </a:cubicBezTo>
                  <a:cubicBezTo>
                    <a:pt x="3424047" y="6758940"/>
                    <a:pt x="3446907" y="6774180"/>
                    <a:pt x="3446907" y="6797040"/>
                  </a:cubicBezTo>
                  <a:cubicBezTo>
                    <a:pt x="3446907" y="6812280"/>
                    <a:pt x="3424047" y="6835140"/>
                    <a:pt x="3408807" y="6835140"/>
                  </a:cubicBezTo>
                  <a:close/>
                  <a:moveTo>
                    <a:pt x="3584194" y="6789420"/>
                  </a:moveTo>
                  <a:cubicBezTo>
                    <a:pt x="3584194" y="6766560"/>
                    <a:pt x="3599434" y="6751320"/>
                    <a:pt x="3614674" y="6751320"/>
                  </a:cubicBezTo>
                  <a:cubicBezTo>
                    <a:pt x="3637534" y="6751320"/>
                    <a:pt x="3660394" y="6766560"/>
                    <a:pt x="3660394" y="6789420"/>
                  </a:cubicBezTo>
                  <a:cubicBezTo>
                    <a:pt x="3660394" y="6804660"/>
                    <a:pt x="3645154" y="6827520"/>
                    <a:pt x="3622294" y="6827520"/>
                  </a:cubicBezTo>
                  <a:cubicBezTo>
                    <a:pt x="3599434" y="6827520"/>
                    <a:pt x="3584194" y="6812280"/>
                    <a:pt x="3584194" y="6789420"/>
                  </a:cubicBezTo>
                  <a:close/>
                  <a:moveTo>
                    <a:pt x="3187700" y="6827520"/>
                  </a:moveTo>
                  <a:cubicBezTo>
                    <a:pt x="3172460" y="6827520"/>
                    <a:pt x="3149600" y="6804660"/>
                    <a:pt x="3157220" y="6781800"/>
                  </a:cubicBezTo>
                  <a:cubicBezTo>
                    <a:pt x="3157220" y="6766560"/>
                    <a:pt x="3172460" y="6751320"/>
                    <a:pt x="3195320" y="6751320"/>
                  </a:cubicBezTo>
                  <a:cubicBezTo>
                    <a:pt x="3218180" y="6751320"/>
                    <a:pt x="3233420" y="6766560"/>
                    <a:pt x="3233420" y="6789420"/>
                  </a:cubicBezTo>
                  <a:cubicBezTo>
                    <a:pt x="3225800" y="6812280"/>
                    <a:pt x="3210560" y="6827520"/>
                    <a:pt x="3195320" y="6827520"/>
                  </a:cubicBezTo>
                  <a:cubicBezTo>
                    <a:pt x="3195320" y="6827520"/>
                    <a:pt x="3187700" y="6827520"/>
                    <a:pt x="3187700" y="6827520"/>
                  </a:cubicBezTo>
                  <a:close/>
                  <a:moveTo>
                    <a:pt x="3797808" y="6774053"/>
                  </a:moveTo>
                  <a:cubicBezTo>
                    <a:pt x="3790188" y="6751193"/>
                    <a:pt x="3805428" y="6735953"/>
                    <a:pt x="3828288" y="6728333"/>
                  </a:cubicBezTo>
                  <a:cubicBezTo>
                    <a:pt x="3851148" y="6728333"/>
                    <a:pt x="3866388" y="6743573"/>
                    <a:pt x="3874008" y="6766433"/>
                  </a:cubicBezTo>
                  <a:cubicBezTo>
                    <a:pt x="3874008" y="6781673"/>
                    <a:pt x="3858768" y="6804533"/>
                    <a:pt x="3835908" y="6804533"/>
                  </a:cubicBezTo>
                  <a:cubicBezTo>
                    <a:pt x="3813048" y="6804533"/>
                    <a:pt x="3797808" y="6789293"/>
                    <a:pt x="3797808" y="6774053"/>
                  </a:cubicBezTo>
                  <a:close/>
                  <a:moveTo>
                    <a:pt x="2974213" y="6804533"/>
                  </a:moveTo>
                  <a:cubicBezTo>
                    <a:pt x="2951353" y="6804533"/>
                    <a:pt x="2936113" y="6781673"/>
                    <a:pt x="2943733" y="6758813"/>
                  </a:cubicBezTo>
                  <a:cubicBezTo>
                    <a:pt x="2943733" y="6743573"/>
                    <a:pt x="2966593" y="6728333"/>
                    <a:pt x="2981833" y="6728333"/>
                  </a:cubicBezTo>
                  <a:cubicBezTo>
                    <a:pt x="3004693" y="6728333"/>
                    <a:pt x="3019933" y="6751193"/>
                    <a:pt x="3019933" y="6774053"/>
                  </a:cubicBezTo>
                  <a:cubicBezTo>
                    <a:pt x="3012313" y="6789293"/>
                    <a:pt x="2997073" y="6804533"/>
                    <a:pt x="2981833" y="6804533"/>
                  </a:cubicBezTo>
                  <a:cubicBezTo>
                    <a:pt x="2974213" y="6804533"/>
                    <a:pt x="2974213" y="6804533"/>
                    <a:pt x="2974213" y="6804533"/>
                  </a:cubicBezTo>
                  <a:close/>
                  <a:moveTo>
                    <a:pt x="4011295" y="6743446"/>
                  </a:moveTo>
                  <a:cubicBezTo>
                    <a:pt x="4003675" y="6720586"/>
                    <a:pt x="4018915" y="6705346"/>
                    <a:pt x="4041775" y="6697726"/>
                  </a:cubicBezTo>
                  <a:cubicBezTo>
                    <a:pt x="4057015" y="6697726"/>
                    <a:pt x="4079875" y="6705346"/>
                    <a:pt x="4079875" y="6728206"/>
                  </a:cubicBezTo>
                  <a:cubicBezTo>
                    <a:pt x="4087495" y="6751066"/>
                    <a:pt x="4072255" y="6766306"/>
                    <a:pt x="4049395" y="6773926"/>
                  </a:cubicBezTo>
                  <a:cubicBezTo>
                    <a:pt x="4049395" y="6773926"/>
                    <a:pt x="4049395" y="6773926"/>
                    <a:pt x="4041775" y="6773926"/>
                  </a:cubicBezTo>
                  <a:cubicBezTo>
                    <a:pt x="4026535" y="6773926"/>
                    <a:pt x="4011295" y="6758686"/>
                    <a:pt x="4011295" y="6743446"/>
                  </a:cubicBezTo>
                  <a:close/>
                  <a:moveTo>
                    <a:pt x="2760599" y="6766306"/>
                  </a:moveTo>
                  <a:cubicBezTo>
                    <a:pt x="2737739" y="6766306"/>
                    <a:pt x="2730119" y="6743446"/>
                    <a:pt x="2730119" y="6728206"/>
                  </a:cubicBezTo>
                  <a:cubicBezTo>
                    <a:pt x="2737739" y="6705346"/>
                    <a:pt x="2752979" y="6690106"/>
                    <a:pt x="2775839" y="6697726"/>
                  </a:cubicBezTo>
                  <a:cubicBezTo>
                    <a:pt x="2798699" y="6697726"/>
                    <a:pt x="2806319" y="6720586"/>
                    <a:pt x="2806319" y="6735826"/>
                  </a:cubicBezTo>
                  <a:cubicBezTo>
                    <a:pt x="2798699" y="6758686"/>
                    <a:pt x="2783459" y="6773926"/>
                    <a:pt x="2768219" y="6773926"/>
                  </a:cubicBezTo>
                  <a:cubicBezTo>
                    <a:pt x="2768219" y="6773926"/>
                    <a:pt x="2760599" y="6773926"/>
                    <a:pt x="2760599" y="6766306"/>
                  </a:cubicBezTo>
                  <a:close/>
                  <a:moveTo>
                    <a:pt x="4217162" y="6697599"/>
                  </a:moveTo>
                  <a:cubicBezTo>
                    <a:pt x="4209542" y="6682359"/>
                    <a:pt x="4224782" y="6659499"/>
                    <a:pt x="4247642" y="6651879"/>
                  </a:cubicBezTo>
                  <a:cubicBezTo>
                    <a:pt x="4262882" y="6644259"/>
                    <a:pt x="4285742" y="6659499"/>
                    <a:pt x="4293362" y="6682359"/>
                  </a:cubicBezTo>
                  <a:cubicBezTo>
                    <a:pt x="4293362" y="6697599"/>
                    <a:pt x="4285742" y="6720459"/>
                    <a:pt x="4262882" y="6728079"/>
                  </a:cubicBezTo>
                  <a:cubicBezTo>
                    <a:pt x="4262882" y="6728079"/>
                    <a:pt x="4255262" y="6728079"/>
                    <a:pt x="4255262" y="6728079"/>
                  </a:cubicBezTo>
                  <a:cubicBezTo>
                    <a:pt x="4240022" y="6728079"/>
                    <a:pt x="4224782" y="6712839"/>
                    <a:pt x="4217162" y="6697599"/>
                  </a:cubicBezTo>
                  <a:close/>
                  <a:moveTo>
                    <a:pt x="2547112" y="6720459"/>
                  </a:moveTo>
                  <a:cubicBezTo>
                    <a:pt x="2531872" y="6712839"/>
                    <a:pt x="2516632" y="6697599"/>
                    <a:pt x="2524252" y="6674739"/>
                  </a:cubicBezTo>
                  <a:cubicBezTo>
                    <a:pt x="2524252" y="6651879"/>
                    <a:pt x="2547112" y="6644259"/>
                    <a:pt x="2569972" y="6644259"/>
                  </a:cubicBezTo>
                  <a:cubicBezTo>
                    <a:pt x="2585212" y="6651879"/>
                    <a:pt x="2600452" y="6674739"/>
                    <a:pt x="2592832" y="6697726"/>
                  </a:cubicBezTo>
                  <a:cubicBezTo>
                    <a:pt x="2592832" y="6712966"/>
                    <a:pt x="2577592" y="6720586"/>
                    <a:pt x="2562352" y="6720586"/>
                  </a:cubicBezTo>
                  <a:cubicBezTo>
                    <a:pt x="2554732" y="6720586"/>
                    <a:pt x="2554732" y="6720586"/>
                    <a:pt x="2547112" y="6720586"/>
                  </a:cubicBezTo>
                  <a:close/>
                  <a:moveTo>
                    <a:pt x="4423029" y="6644259"/>
                  </a:moveTo>
                  <a:cubicBezTo>
                    <a:pt x="4415409" y="6621399"/>
                    <a:pt x="4430649" y="6598539"/>
                    <a:pt x="4445889" y="6590792"/>
                  </a:cubicBezTo>
                  <a:cubicBezTo>
                    <a:pt x="4468749" y="6590792"/>
                    <a:pt x="4491609" y="6598412"/>
                    <a:pt x="4499229" y="6621272"/>
                  </a:cubicBezTo>
                  <a:cubicBezTo>
                    <a:pt x="4499229" y="6636512"/>
                    <a:pt x="4491609" y="6659372"/>
                    <a:pt x="4468749" y="6666992"/>
                  </a:cubicBezTo>
                  <a:cubicBezTo>
                    <a:pt x="4468749" y="6666992"/>
                    <a:pt x="4461129" y="6666992"/>
                    <a:pt x="4461129" y="6666992"/>
                  </a:cubicBezTo>
                  <a:cubicBezTo>
                    <a:pt x="4445889" y="6666992"/>
                    <a:pt x="4430649" y="6659372"/>
                    <a:pt x="4423029" y="6644132"/>
                  </a:cubicBezTo>
                  <a:close/>
                  <a:moveTo>
                    <a:pt x="2341118" y="6659372"/>
                  </a:moveTo>
                  <a:cubicBezTo>
                    <a:pt x="2318258" y="6651752"/>
                    <a:pt x="2310638" y="6628892"/>
                    <a:pt x="2318258" y="6613652"/>
                  </a:cubicBezTo>
                  <a:cubicBezTo>
                    <a:pt x="2325878" y="6590792"/>
                    <a:pt x="2348738" y="6583172"/>
                    <a:pt x="2363978" y="6590792"/>
                  </a:cubicBezTo>
                  <a:cubicBezTo>
                    <a:pt x="2386838" y="6590792"/>
                    <a:pt x="2394458" y="6613652"/>
                    <a:pt x="2386838" y="6636512"/>
                  </a:cubicBezTo>
                  <a:cubicBezTo>
                    <a:pt x="2386838" y="6651752"/>
                    <a:pt x="2371598" y="6659372"/>
                    <a:pt x="2356358" y="6659372"/>
                  </a:cubicBezTo>
                  <a:cubicBezTo>
                    <a:pt x="2348738" y="6659372"/>
                    <a:pt x="2348738" y="6659372"/>
                    <a:pt x="2341118" y="6659372"/>
                  </a:cubicBezTo>
                  <a:close/>
                  <a:moveTo>
                    <a:pt x="4628896" y="6567805"/>
                  </a:moveTo>
                  <a:cubicBezTo>
                    <a:pt x="4621276" y="6552565"/>
                    <a:pt x="4628896" y="6529705"/>
                    <a:pt x="4644136" y="6522085"/>
                  </a:cubicBezTo>
                  <a:cubicBezTo>
                    <a:pt x="4666996" y="6514465"/>
                    <a:pt x="4689856" y="6522085"/>
                    <a:pt x="4697476" y="6544945"/>
                  </a:cubicBezTo>
                  <a:cubicBezTo>
                    <a:pt x="4705096" y="6560185"/>
                    <a:pt x="4697476" y="6583045"/>
                    <a:pt x="4674616" y="6590665"/>
                  </a:cubicBezTo>
                  <a:cubicBezTo>
                    <a:pt x="4674616" y="6590665"/>
                    <a:pt x="4666996" y="6598285"/>
                    <a:pt x="4659376" y="6598285"/>
                  </a:cubicBezTo>
                  <a:cubicBezTo>
                    <a:pt x="4644136" y="6598285"/>
                    <a:pt x="4628896" y="6583045"/>
                    <a:pt x="4628896" y="6567805"/>
                  </a:cubicBezTo>
                  <a:close/>
                  <a:moveTo>
                    <a:pt x="2135251" y="6583045"/>
                  </a:moveTo>
                  <a:cubicBezTo>
                    <a:pt x="2120011" y="6575425"/>
                    <a:pt x="2112391" y="6552565"/>
                    <a:pt x="2120011" y="6537325"/>
                  </a:cubicBezTo>
                  <a:cubicBezTo>
                    <a:pt x="2127631" y="6514465"/>
                    <a:pt x="2150491" y="6506845"/>
                    <a:pt x="2165731" y="6514465"/>
                  </a:cubicBezTo>
                  <a:cubicBezTo>
                    <a:pt x="2188591" y="6522085"/>
                    <a:pt x="2196211" y="6544945"/>
                    <a:pt x="2188591" y="6560185"/>
                  </a:cubicBezTo>
                  <a:cubicBezTo>
                    <a:pt x="2180971" y="6575425"/>
                    <a:pt x="2165731" y="6590665"/>
                    <a:pt x="2150491" y="6590665"/>
                  </a:cubicBezTo>
                  <a:cubicBezTo>
                    <a:pt x="2150491" y="6590665"/>
                    <a:pt x="2142871" y="6590665"/>
                    <a:pt x="2135251" y="6583045"/>
                  </a:cubicBezTo>
                  <a:close/>
                  <a:moveTo>
                    <a:pt x="4827143" y="6491478"/>
                  </a:moveTo>
                  <a:cubicBezTo>
                    <a:pt x="4811903" y="6468618"/>
                    <a:pt x="4819523" y="6445758"/>
                    <a:pt x="4842383" y="6438011"/>
                  </a:cubicBezTo>
                  <a:cubicBezTo>
                    <a:pt x="4857623" y="6430391"/>
                    <a:pt x="4880483" y="6438011"/>
                    <a:pt x="4895723" y="6453251"/>
                  </a:cubicBezTo>
                  <a:cubicBezTo>
                    <a:pt x="4903343" y="6476111"/>
                    <a:pt x="4895723" y="6498971"/>
                    <a:pt x="4872863" y="6506718"/>
                  </a:cubicBezTo>
                  <a:cubicBezTo>
                    <a:pt x="4872863" y="6506718"/>
                    <a:pt x="4865243" y="6506718"/>
                    <a:pt x="4857623" y="6506718"/>
                  </a:cubicBezTo>
                  <a:cubicBezTo>
                    <a:pt x="4842383" y="6506718"/>
                    <a:pt x="4827143" y="6499098"/>
                    <a:pt x="4827143" y="6491478"/>
                  </a:cubicBezTo>
                  <a:close/>
                  <a:moveTo>
                    <a:pt x="1936877" y="6499098"/>
                  </a:moveTo>
                  <a:cubicBezTo>
                    <a:pt x="1921637" y="6491478"/>
                    <a:pt x="1914017" y="6468618"/>
                    <a:pt x="1921637" y="6445631"/>
                  </a:cubicBezTo>
                  <a:cubicBezTo>
                    <a:pt x="1929257" y="6430391"/>
                    <a:pt x="1952117" y="6422771"/>
                    <a:pt x="1974977" y="6430391"/>
                  </a:cubicBezTo>
                  <a:cubicBezTo>
                    <a:pt x="1990217" y="6438011"/>
                    <a:pt x="1997837" y="6460871"/>
                    <a:pt x="1990217" y="6476111"/>
                  </a:cubicBezTo>
                  <a:cubicBezTo>
                    <a:pt x="1982597" y="6491351"/>
                    <a:pt x="1967357" y="6498971"/>
                    <a:pt x="1959737" y="6498971"/>
                  </a:cubicBezTo>
                  <a:cubicBezTo>
                    <a:pt x="1952117" y="6498971"/>
                    <a:pt x="1944497" y="6498971"/>
                    <a:pt x="1936877" y="6498971"/>
                  </a:cubicBezTo>
                  <a:close/>
                  <a:moveTo>
                    <a:pt x="5017770" y="6392164"/>
                  </a:moveTo>
                  <a:cubicBezTo>
                    <a:pt x="5002530" y="6376924"/>
                    <a:pt x="5010150" y="6354064"/>
                    <a:pt x="5033010" y="6338697"/>
                  </a:cubicBezTo>
                  <a:cubicBezTo>
                    <a:pt x="5048250" y="6331077"/>
                    <a:pt x="5071110" y="6338697"/>
                    <a:pt x="5078730" y="6353937"/>
                  </a:cubicBezTo>
                  <a:cubicBezTo>
                    <a:pt x="5093970" y="6376797"/>
                    <a:pt x="5086350" y="6399657"/>
                    <a:pt x="5063490" y="6407404"/>
                  </a:cubicBezTo>
                  <a:cubicBezTo>
                    <a:pt x="5063490" y="6407404"/>
                    <a:pt x="5055870" y="6415024"/>
                    <a:pt x="5048250" y="6415024"/>
                  </a:cubicBezTo>
                  <a:cubicBezTo>
                    <a:pt x="5033010" y="6415024"/>
                    <a:pt x="5025390" y="6407404"/>
                    <a:pt x="5017770" y="6392164"/>
                  </a:cubicBezTo>
                  <a:close/>
                  <a:moveTo>
                    <a:pt x="1746250" y="6399784"/>
                  </a:moveTo>
                  <a:cubicBezTo>
                    <a:pt x="1731010" y="6384544"/>
                    <a:pt x="1723390" y="6361684"/>
                    <a:pt x="1731010" y="6346317"/>
                  </a:cubicBezTo>
                  <a:cubicBezTo>
                    <a:pt x="1746250" y="6323457"/>
                    <a:pt x="1769110" y="6323457"/>
                    <a:pt x="1784350" y="6331077"/>
                  </a:cubicBezTo>
                  <a:cubicBezTo>
                    <a:pt x="1807210" y="6338697"/>
                    <a:pt x="1807210" y="6361557"/>
                    <a:pt x="1799590" y="6384544"/>
                  </a:cubicBezTo>
                  <a:cubicBezTo>
                    <a:pt x="1791970" y="6392164"/>
                    <a:pt x="1776730" y="6399784"/>
                    <a:pt x="1769110" y="6399784"/>
                  </a:cubicBezTo>
                  <a:cubicBezTo>
                    <a:pt x="1761490" y="6399784"/>
                    <a:pt x="1753870" y="6399784"/>
                    <a:pt x="1746250" y="6399784"/>
                  </a:cubicBezTo>
                  <a:close/>
                  <a:moveTo>
                    <a:pt x="5200777" y="6285357"/>
                  </a:moveTo>
                  <a:cubicBezTo>
                    <a:pt x="5185537" y="6270117"/>
                    <a:pt x="5193157" y="6247257"/>
                    <a:pt x="5208397" y="6231890"/>
                  </a:cubicBezTo>
                  <a:cubicBezTo>
                    <a:pt x="5231257" y="6224270"/>
                    <a:pt x="5254117" y="6224270"/>
                    <a:pt x="5261737" y="6247130"/>
                  </a:cubicBezTo>
                  <a:cubicBezTo>
                    <a:pt x="5276977" y="6262370"/>
                    <a:pt x="5269357" y="6285230"/>
                    <a:pt x="5254117" y="6292850"/>
                  </a:cubicBezTo>
                  <a:cubicBezTo>
                    <a:pt x="5246497" y="6300470"/>
                    <a:pt x="5238877" y="6300470"/>
                    <a:pt x="5231257" y="6300470"/>
                  </a:cubicBezTo>
                  <a:cubicBezTo>
                    <a:pt x="5223637" y="6300470"/>
                    <a:pt x="5208397" y="6292850"/>
                    <a:pt x="5200777" y="6285230"/>
                  </a:cubicBezTo>
                  <a:close/>
                  <a:moveTo>
                    <a:pt x="1563243" y="6285230"/>
                  </a:moveTo>
                  <a:cubicBezTo>
                    <a:pt x="1548003" y="6269990"/>
                    <a:pt x="1540383" y="6247130"/>
                    <a:pt x="1548003" y="6231763"/>
                  </a:cubicBezTo>
                  <a:cubicBezTo>
                    <a:pt x="1563243" y="6216523"/>
                    <a:pt x="1586103" y="6208903"/>
                    <a:pt x="1601343" y="6224143"/>
                  </a:cubicBezTo>
                  <a:cubicBezTo>
                    <a:pt x="1624203" y="6231763"/>
                    <a:pt x="1624203" y="6254623"/>
                    <a:pt x="1616583" y="6277610"/>
                  </a:cubicBezTo>
                  <a:cubicBezTo>
                    <a:pt x="1608963" y="6285230"/>
                    <a:pt x="1593723" y="6292850"/>
                    <a:pt x="1586103" y="6292850"/>
                  </a:cubicBezTo>
                  <a:cubicBezTo>
                    <a:pt x="1578483" y="6292850"/>
                    <a:pt x="1570863" y="6292850"/>
                    <a:pt x="1563243" y="6285230"/>
                  </a:cubicBezTo>
                  <a:close/>
                  <a:moveTo>
                    <a:pt x="5376164" y="6163183"/>
                  </a:moveTo>
                  <a:cubicBezTo>
                    <a:pt x="5368544" y="6147943"/>
                    <a:pt x="5368544" y="6125083"/>
                    <a:pt x="5383784" y="6109716"/>
                  </a:cubicBezTo>
                  <a:cubicBezTo>
                    <a:pt x="5406644" y="6102096"/>
                    <a:pt x="5429504" y="6102096"/>
                    <a:pt x="5437124" y="6117336"/>
                  </a:cubicBezTo>
                  <a:cubicBezTo>
                    <a:pt x="5452364" y="6140196"/>
                    <a:pt x="5452364" y="6163056"/>
                    <a:pt x="5429504" y="6170803"/>
                  </a:cubicBezTo>
                  <a:cubicBezTo>
                    <a:pt x="5421884" y="6178423"/>
                    <a:pt x="5414264" y="6178423"/>
                    <a:pt x="5406644" y="6178423"/>
                  </a:cubicBezTo>
                  <a:cubicBezTo>
                    <a:pt x="5399024" y="6178423"/>
                    <a:pt x="5383784" y="6178423"/>
                    <a:pt x="5376164" y="6163183"/>
                  </a:cubicBezTo>
                  <a:close/>
                  <a:moveTo>
                    <a:pt x="1387856" y="6163183"/>
                  </a:moveTo>
                  <a:cubicBezTo>
                    <a:pt x="1364996" y="6147943"/>
                    <a:pt x="1364996" y="6125083"/>
                    <a:pt x="1380236" y="6109716"/>
                  </a:cubicBezTo>
                  <a:cubicBezTo>
                    <a:pt x="1387856" y="6094476"/>
                    <a:pt x="1410716" y="6086856"/>
                    <a:pt x="1425956" y="6102096"/>
                  </a:cubicBezTo>
                  <a:cubicBezTo>
                    <a:pt x="1448816" y="6109716"/>
                    <a:pt x="1448816" y="6140196"/>
                    <a:pt x="1441196" y="6155563"/>
                  </a:cubicBezTo>
                  <a:cubicBezTo>
                    <a:pt x="1433576" y="6163183"/>
                    <a:pt x="1418336" y="6170803"/>
                    <a:pt x="1410716" y="6170803"/>
                  </a:cubicBezTo>
                  <a:cubicBezTo>
                    <a:pt x="1395476" y="6170803"/>
                    <a:pt x="1387856" y="6163183"/>
                    <a:pt x="1387856" y="6163183"/>
                  </a:cubicBezTo>
                  <a:close/>
                  <a:moveTo>
                    <a:pt x="5551551" y="6033516"/>
                  </a:moveTo>
                  <a:cubicBezTo>
                    <a:pt x="5536311" y="6018276"/>
                    <a:pt x="5536311" y="5995416"/>
                    <a:pt x="5551551" y="5980049"/>
                  </a:cubicBezTo>
                  <a:cubicBezTo>
                    <a:pt x="5566791" y="5964809"/>
                    <a:pt x="5597271" y="5972429"/>
                    <a:pt x="5604891" y="5987669"/>
                  </a:cubicBezTo>
                  <a:cubicBezTo>
                    <a:pt x="5620131" y="6002909"/>
                    <a:pt x="5620131" y="6025769"/>
                    <a:pt x="5604891" y="6041136"/>
                  </a:cubicBezTo>
                  <a:cubicBezTo>
                    <a:pt x="5597271" y="6048756"/>
                    <a:pt x="5589651" y="6048756"/>
                    <a:pt x="5574411" y="6048756"/>
                  </a:cubicBezTo>
                  <a:cubicBezTo>
                    <a:pt x="5566791" y="6048756"/>
                    <a:pt x="5559171" y="6041136"/>
                    <a:pt x="5551551" y="6033516"/>
                  </a:cubicBezTo>
                  <a:close/>
                  <a:moveTo>
                    <a:pt x="1212469" y="6025896"/>
                  </a:moveTo>
                  <a:cubicBezTo>
                    <a:pt x="1197229" y="6010656"/>
                    <a:pt x="1197229" y="5987796"/>
                    <a:pt x="1212469" y="5972429"/>
                  </a:cubicBezTo>
                  <a:cubicBezTo>
                    <a:pt x="1220089" y="5957189"/>
                    <a:pt x="1250569" y="5957189"/>
                    <a:pt x="1265809" y="5972429"/>
                  </a:cubicBezTo>
                  <a:cubicBezTo>
                    <a:pt x="1281049" y="5980049"/>
                    <a:pt x="1281049" y="6002909"/>
                    <a:pt x="1265809" y="6025896"/>
                  </a:cubicBezTo>
                  <a:cubicBezTo>
                    <a:pt x="1258189" y="6033516"/>
                    <a:pt x="1250569" y="6033516"/>
                    <a:pt x="1235329" y="6033516"/>
                  </a:cubicBezTo>
                  <a:cubicBezTo>
                    <a:pt x="1227709" y="6033516"/>
                    <a:pt x="1220089" y="6033516"/>
                    <a:pt x="1212469" y="6025896"/>
                  </a:cubicBezTo>
                  <a:close/>
                  <a:moveTo>
                    <a:pt x="5711698" y="5896229"/>
                  </a:moveTo>
                  <a:cubicBezTo>
                    <a:pt x="5696458" y="5880989"/>
                    <a:pt x="5696458" y="5858129"/>
                    <a:pt x="5711698" y="5842762"/>
                  </a:cubicBezTo>
                  <a:cubicBezTo>
                    <a:pt x="5726938" y="5827522"/>
                    <a:pt x="5749798" y="5827522"/>
                    <a:pt x="5765038" y="5842762"/>
                  </a:cubicBezTo>
                  <a:cubicBezTo>
                    <a:pt x="5780278" y="5858002"/>
                    <a:pt x="5780278" y="5880862"/>
                    <a:pt x="5765038" y="5896229"/>
                  </a:cubicBezTo>
                  <a:cubicBezTo>
                    <a:pt x="5757418" y="5903849"/>
                    <a:pt x="5749798" y="5903849"/>
                    <a:pt x="5734558" y="5903849"/>
                  </a:cubicBezTo>
                  <a:cubicBezTo>
                    <a:pt x="5726938" y="5903849"/>
                    <a:pt x="5719318" y="5903849"/>
                    <a:pt x="5711698" y="5896229"/>
                  </a:cubicBezTo>
                  <a:close/>
                  <a:moveTo>
                    <a:pt x="1052322" y="5880989"/>
                  </a:moveTo>
                  <a:cubicBezTo>
                    <a:pt x="1037082" y="5865749"/>
                    <a:pt x="1037082" y="5842889"/>
                    <a:pt x="1052322" y="5827522"/>
                  </a:cubicBezTo>
                  <a:cubicBezTo>
                    <a:pt x="1067562" y="5812282"/>
                    <a:pt x="1090422" y="5812282"/>
                    <a:pt x="1105662" y="5827522"/>
                  </a:cubicBezTo>
                  <a:cubicBezTo>
                    <a:pt x="1120902" y="5842762"/>
                    <a:pt x="1120902" y="5865622"/>
                    <a:pt x="1105662" y="5880989"/>
                  </a:cubicBezTo>
                  <a:cubicBezTo>
                    <a:pt x="1098042" y="5888609"/>
                    <a:pt x="1090422" y="5896229"/>
                    <a:pt x="1082802" y="5896229"/>
                  </a:cubicBezTo>
                  <a:cubicBezTo>
                    <a:pt x="1067562" y="5896229"/>
                    <a:pt x="1059942" y="5888609"/>
                    <a:pt x="1052322" y="5880989"/>
                  </a:cubicBezTo>
                  <a:close/>
                  <a:moveTo>
                    <a:pt x="5864225" y="5743702"/>
                  </a:moveTo>
                  <a:cubicBezTo>
                    <a:pt x="5848985" y="5728462"/>
                    <a:pt x="5848985" y="5705602"/>
                    <a:pt x="5864225" y="5690235"/>
                  </a:cubicBezTo>
                  <a:cubicBezTo>
                    <a:pt x="5871845" y="5674995"/>
                    <a:pt x="5902325" y="5674995"/>
                    <a:pt x="5917565" y="5690235"/>
                  </a:cubicBezTo>
                  <a:cubicBezTo>
                    <a:pt x="5932805" y="5705475"/>
                    <a:pt x="5932805" y="5728335"/>
                    <a:pt x="5917565" y="5743702"/>
                  </a:cubicBezTo>
                  <a:cubicBezTo>
                    <a:pt x="5909945" y="5751322"/>
                    <a:pt x="5902325" y="5751322"/>
                    <a:pt x="5887085" y="5751322"/>
                  </a:cubicBezTo>
                  <a:cubicBezTo>
                    <a:pt x="5879465" y="5751322"/>
                    <a:pt x="5871845" y="5751322"/>
                    <a:pt x="5864225" y="5743702"/>
                  </a:cubicBezTo>
                  <a:close/>
                  <a:moveTo>
                    <a:pt x="899795" y="5728462"/>
                  </a:moveTo>
                  <a:cubicBezTo>
                    <a:pt x="884555" y="5713222"/>
                    <a:pt x="892175" y="5690362"/>
                    <a:pt x="907415" y="5674995"/>
                  </a:cubicBezTo>
                  <a:cubicBezTo>
                    <a:pt x="922655" y="5659755"/>
                    <a:pt x="945515" y="5659755"/>
                    <a:pt x="960755" y="5674995"/>
                  </a:cubicBezTo>
                  <a:cubicBezTo>
                    <a:pt x="975995" y="5690235"/>
                    <a:pt x="968375" y="5713095"/>
                    <a:pt x="953135" y="5728462"/>
                  </a:cubicBezTo>
                  <a:cubicBezTo>
                    <a:pt x="945515" y="5736082"/>
                    <a:pt x="937895" y="5736082"/>
                    <a:pt x="930275" y="5736082"/>
                  </a:cubicBezTo>
                  <a:cubicBezTo>
                    <a:pt x="922655" y="5736082"/>
                    <a:pt x="907415" y="5736082"/>
                    <a:pt x="899795" y="5728462"/>
                  </a:cubicBezTo>
                  <a:close/>
                  <a:moveTo>
                    <a:pt x="6009132" y="5583555"/>
                  </a:moveTo>
                  <a:cubicBezTo>
                    <a:pt x="5986272" y="5568315"/>
                    <a:pt x="5986272" y="5545455"/>
                    <a:pt x="6001512" y="5530088"/>
                  </a:cubicBezTo>
                  <a:cubicBezTo>
                    <a:pt x="6016752" y="5514848"/>
                    <a:pt x="6039612" y="5514848"/>
                    <a:pt x="6054852" y="5522468"/>
                  </a:cubicBezTo>
                  <a:cubicBezTo>
                    <a:pt x="6070092" y="5537708"/>
                    <a:pt x="6070092" y="5560568"/>
                    <a:pt x="6062472" y="5575935"/>
                  </a:cubicBezTo>
                  <a:cubicBezTo>
                    <a:pt x="6054852" y="5591175"/>
                    <a:pt x="6039612" y="5591175"/>
                    <a:pt x="6031992" y="5591175"/>
                  </a:cubicBezTo>
                  <a:cubicBezTo>
                    <a:pt x="6024372" y="5591175"/>
                    <a:pt x="6009132" y="5591175"/>
                    <a:pt x="6009132" y="5583555"/>
                  </a:cubicBezTo>
                  <a:close/>
                  <a:moveTo>
                    <a:pt x="762508" y="5560695"/>
                  </a:moveTo>
                  <a:cubicBezTo>
                    <a:pt x="747268" y="5545455"/>
                    <a:pt x="747268" y="5522595"/>
                    <a:pt x="762508" y="5507228"/>
                  </a:cubicBezTo>
                  <a:cubicBezTo>
                    <a:pt x="785368" y="5499608"/>
                    <a:pt x="808228" y="5499608"/>
                    <a:pt x="823468" y="5514848"/>
                  </a:cubicBezTo>
                  <a:cubicBezTo>
                    <a:pt x="831088" y="5530088"/>
                    <a:pt x="831088" y="5552948"/>
                    <a:pt x="815848" y="5568315"/>
                  </a:cubicBezTo>
                  <a:cubicBezTo>
                    <a:pt x="808228" y="5575935"/>
                    <a:pt x="800608" y="5575935"/>
                    <a:pt x="792988" y="5575935"/>
                  </a:cubicBezTo>
                  <a:cubicBezTo>
                    <a:pt x="777748" y="5575935"/>
                    <a:pt x="770128" y="5575935"/>
                    <a:pt x="762508" y="5560695"/>
                  </a:cubicBezTo>
                  <a:close/>
                  <a:moveTo>
                    <a:pt x="6138799" y="5415788"/>
                  </a:moveTo>
                  <a:cubicBezTo>
                    <a:pt x="6123559" y="5400548"/>
                    <a:pt x="6115939" y="5377688"/>
                    <a:pt x="6131179" y="5362321"/>
                  </a:cubicBezTo>
                  <a:cubicBezTo>
                    <a:pt x="6138799" y="5347081"/>
                    <a:pt x="6161659" y="5339461"/>
                    <a:pt x="6184519" y="5354701"/>
                  </a:cubicBezTo>
                  <a:cubicBezTo>
                    <a:pt x="6199759" y="5369941"/>
                    <a:pt x="6199759" y="5392801"/>
                    <a:pt x="6192139" y="5408168"/>
                  </a:cubicBezTo>
                  <a:cubicBezTo>
                    <a:pt x="6184519" y="5415788"/>
                    <a:pt x="6169279" y="5423408"/>
                    <a:pt x="6161659" y="5423408"/>
                  </a:cubicBezTo>
                  <a:cubicBezTo>
                    <a:pt x="6154039" y="5423408"/>
                    <a:pt x="6146419" y="5423408"/>
                    <a:pt x="6138799" y="5415788"/>
                  </a:cubicBezTo>
                  <a:close/>
                  <a:moveTo>
                    <a:pt x="632841" y="5392928"/>
                  </a:moveTo>
                  <a:cubicBezTo>
                    <a:pt x="617601" y="5370068"/>
                    <a:pt x="625221" y="5347208"/>
                    <a:pt x="640461" y="5339461"/>
                  </a:cubicBezTo>
                  <a:cubicBezTo>
                    <a:pt x="655701" y="5324221"/>
                    <a:pt x="678561" y="5331841"/>
                    <a:pt x="693801" y="5347081"/>
                  </a:cubicBezTo>
                  <a:cubicBezTo>
                    <a:pt x="701421" y="5362321"/>
                    <a:pt x="701421" y="5385181"/>
                    <a:pt x="686181" y="5400548"/>
                  </a:cubicBezTo>
                  <a:cubicBezTo>
                    <a:pt x="678561" y="5408168"/>
                    <a:pt x="670941" y="5408168"/>
                    <a:pt x="663321" y="5408168"/>
                  </a:cubicBezTo>
                  <a:cubicBezTo>
                    <a:pt x="648081" y="5408168"/>
                    <a:pt x="640461" y="5400548"/>
                    <a:pt x="632841" y="5392928"/>
                  </a:cubicBezTo>
                  <a:close/>
                  <a:moveTo>
                    <a:pt x="6260719" y="5240401"/>
                  </a:moveTo>
                  <a:cubicBezTo>
                    <a:pt x="6237859" y="5225161"/>
                    <a:pt x="6237859" y="5202301"/>
                    <a:pt x="6245479" y="5186934"/>
                  </a:cubicBezTo>
                  <a:cubicBezTo>
                    <a:pt x="6260719" y="5171694"/>
                    <a:pt x="6283579" y="5164074"/>
                    <a:pt x="6298819" y="5171694"/>
                  </a:cubicBezTo>
                  <a:cubicBezTo>
                    <a:pt x="6314059" y="5186934"/>
                    <a:pt x="6321679" y="5209794"/>
                    <a:pt x="6314059" y="5225161"/>
                  </a:cubicBezTo>
                  <a:cubicBezTo>
                    <a:pt x="6306439" y="5240401"/>
                    <a:pt x="6291199" y="5248021"/>
                    <a:pt x="6275959" y="5248021"/>
                  </a:cubicBezTo>
                  <a:cubicBezTo>
                    <a:pt x="6275959" y="5248021"/>
                    <a:pt x="6268339" y="5240401"/>
                    <a:pt x="6260719" y="5240401"/>
                  </a:cubicBezTo>
                  <a:close/>
                  <a:moveTo>
                    <a:pt x="510794" y="5209921"/>
                  </a:moveTo>
                  <a:cubicBezTo>
                    <a:pt x="495554" y="5194681"/>
                    <a:pt x="503174" y="5171821"/>
                    <a:pt x="526034" y="5156454"/>
                  </a:cubicBezTo>
                  <a:cubicBezTo>
                    <a:pt x="541274" y="5148834"/>
                    <a:pt x="564134" y="5148834"/>
                    <a:pt x="571754" y="5171694"/>
                  </a:cubicBezTo>
                  <a:cubicBezTo>
                    <a:pt x="586994" y="5186934"/>
                    <a:pt x="579374" y="5209794"/>
                    <a:pt x="564134" y="5225161"/>
                  </a:cubicBezTo>
                  <a:cubicBezTo>
                    <a:pt x="556514" y="5225161"/>
                    <a:pt x="548894" y="5225161"/>
                    <a:pt x="541274" y="5225161"/>
                  </a:cubicBezTo>
                  <a:cubicBezTo>
                    <a:pt x="526034" y="5225161"/>
                    <a:pt x="518414" y="5225161"/>
                    <a:pt x="510794" y="5209921"/>
                  </a:cubicBezTo>
                  <a:close/>
                  <a:moveTo>
                    <a:pt x="6367526" y="5057394"/>
                  </a:moveTo>
                  <a:cubicBezTo>
                    <a:pt x="6352286" y="5042154"/>
                    <a:pt x="6344666" y="5019294"/>
                    <a:pt x="6352286" y="5003927"/>
                  </a:cubicBezTo>
                  <a:cubicBezTo>
                    <a:pt x="6367526" y="4988687"/>
                    <a:pt x="6390386" y="4981067"/>
                    <a:pt x="6405626" y="4988687"/>
                  </a:cubicBezTo>
                  <a:cubicBezTo>
                    <a:pt x="6420866" y="4996307"/>
                    <a:pt x="6428486" y="5019167"/>
                    <a:pt x="6420866" y="5042154"/>
                  </a:cubicBezTo>
                  <a:cubicBezTo>
                    <a:pt x="6413246" y="5049774"/>
                    <a:pt x="6398006" y="5057394"/>
                    <a:pt x="6390386" y="5057394"/>
                  </a:cubicBezTo>
                  <a:cubicBezTo>
                    <a:pt x="6382766" y="5057394"/>
                    <a:pt x="6375146" y="5057394"/>
                    <a:pt x="6367526" y="5057394"/>
                  </a:cubicBezTo>
                  <a:close/>
                  <a:moveTo>
                    <a:pt x="404114" y="5019294"/>
                  </a:moveTo>
                  <a:cubicBezTo>
                    <a:pt x="388874" y="5004054"/>
                    <a:pt x="396494" y="4981194"/>
                    <a:pt x="419354" y="4973574"/>
                  </a:cubicBezTo>
                  <a:cubicBezTo>
                    <a:pt x="434594" y="4958334"/>
                    <a:pt x="457454" y="4965954"/>
                    <a:pt x="472694" y="4988814"/>
                  </a:cubicBezTo>
                  <a:cubicBezTo>
                    <a:pt x="480314" y="5004054"/>
                    <a:pt x="472694" y="5026914"/>
                    <a:pt x="449834" y="5034534"/>
                  </a:cubicBezTo>
                  <a:cubicBezTo>
                    <a:pt x="449834" y="5042154"/>
                    <a:pt x="442214" y="5042154"/>
                    <a:pt x="434594" y="5042154"/>
                  </a:cubicBezTo>
                  <a:cubicBezTo>
                    <a:pt x="419354" y="5042154"/>
                    <a:pt x="411734" y="5034534"/>
                    <a:pt x="404114" y="5019294"/>
                  </a:cubicBezTo>
                  <a:close/>
                  <a:moveTo>
                    <a:pt x="6466713" y="4866767"/>
                  </a:moveTo>
                  <a:cubicBezTo>
                    <a:pt x="6451473" y="4859147"/>
                    <a:pt x="6436233" y="4836287"/>
                    <a:pt x="6451473" y="4813300"/>
                  </a:cubicBezTo>
                  <a:cubicBezTo>
                    <a:pt x="6459093" y="4798060"/>
                    <a:pt x="6481953" y="4790440"/>
                    <a:pt x="6497193" y="4798060"/>
                  </a:cubicBezTo>
                  <a:cubicBezTo>
                    <a:pt x="6520053" y="4805680"/>
                    <a:pt x="6527673" y="4828540"/>
                    <a:pt x="6520053" y="4843780"/>
                  </a:cubicBezTo>
                  <a:cubicBezTo>
                    <a:pt x="6512433" y="4859020"/>
                    <a:pt x="6497193" y="4866640"/>
                    <a:pt x="6481953" y="4866640"/>
                  </a:cubicBezTo>
                  <a:cubicBezTo>
                    <a:pt x="6474333" y="4866640"/>
                    <a:pt x="6474333" y="4866640"/>
                    <a:pt x="6466713" y="4866640"/>
                  </a:cubicBezTo>
                  <a:close/>
                  <a:moveTo>
                    <a:pt x="305054" y="4828540"/>
                  </a:moveTo>
                  <a:cubicBezTo>
                    <a:pt x="297434" y="4805680"/>
                    <a:pt x="305054" y="4782820"/>
                    <a:pt x="327914" y="4775073"/>
                  </a:cubicBezTo>
                  <a:cubicBezTo>
                    <a:pt x="343154" y="4767453"/>
                    <a:pt x="366014" y="4775073"/>
                    <a:pt x="373634" y="4797933"/>
                  </a:cubicBezTo>
                  <a:cubicBezTo>
                    <a:pt x="381254" y="4813173"/>
                    <a:pt x="373634" y="4836033"/>
                    <a:pt x="358394" y="4843653"/>
                  </a:cubicBezTo>
                  <a:cubicBezTo>
                    <a:pt x="350774" y="4851273"/>
                    <a:pt x="343154" y="4851273"/>
                    <a:pt x="343154" y="4851273"/>
                  </a:cubicBezTo>
                  <a:cubicBezTo>
                    <a:pt x="327914" y="4851273"/>
                    <a:pt x="312674" y="4843653"/>
                    <a:pt x="305054" y="4828413"/>
                  </a:cubicBezTo>
                  <a:close/>
                  <a:moveTo>
                    <a:pt x="6550660" y="4668520"/>
                  </a:moveTo>
                  <a:cubicBezTo>
                    <a:pt x="6535420" y="4660900"/>
                    <a:pt x="6520180" y="4638040"/>
                    <a:pt x="6527800" y="4622800"/>
                  </a:cubicBezTo>
                  <a:cubicBezTo>
                    <a:pt x="6535420" y="4599940"/>
                    <a:pt x="6558280" y="4592320"/>
                    <a:pt x="6581140" y="4599940"/>
                  </a:cubicBezTo>
                  <a:cubicBezTo>
                    <a:pt x="6604000" y="4607560"/>
                    <a:pt x="6611620" y="4630420"/>
                    <a:pt x="6604000" y="4645660"/>
                  </a:cubicBezTo>
                  <a:cubicBezTo>
                    <a:pt x="6596380" y="4660900"/>
                    <a:pt x="6581140" y="4668520"/>
                    <a:pt x="6565900" y="4668520"/>
                  </a:cubicBezTo>
                  <a:cubicBezTo>
                    <a:pt x="6565900" y="4668520"/>
                    <a:pt x="6558280" y="4668520"/>
                    <a:pt x="6550660" y="4668520"/>
                  </a:cubicBezTo>
                  <a:close/>
                  <a:moveTo>
                    <a:pt x="221107" y="4630420"/>
                  </a:moveTo>
                  <a:cubicBezTo>
                    <a:pt x="213487" y="4607560"/>
                    <a:pt x="228727" y="4584700"/>
                    <a:pt x="243967" y="4576953"/>
                  </a:cubicBezTo>
                  <a:cubicBezTo>
                    <a:pt x="266827" y="4569333"/>
                    <a:pt x="289687" y="4584573"/>
                    <a:pt x="297307" y="4599813"/>
                  </a:cubicBezTo>
                  <a:cubicBezTo>
                    <a:pt x="304927" y="4622673"/>
                    <a:pt x="289687" y="4645533"/>
                    <a:pt x="274447" y="4653280"/>
                  </a:cubicBezTo>
                  <a:cubicBezTo>
                    <a:pt x="266827" y="4653280"/>
                    <a:pt x="266827" y="4653280"/>
                    <a:pt x="259207" y="4653280"/>
                  </a:cubicBezTo>
                  <a:cubicBezTo>
                    <a:pt x="243967" y="4653280"/>
                    <a:pt x="228727" y="4645660"/>
                    <a:pt x="221107" y="4630420"/>
                  </a:cubicBezTo>
                  <a:close/>
                  <a:moveTo>
                    <a:pt x="6626860" y="4470146"/>
                  </a:moveTo>
                  <a:cubicBezTo>
                    <a:pt x="6604000" y="4462526"/>
                    <a:pt x="6596380" y="4439666"/>
                    <a:pt x="6604000" y="4416679"/>
                  </a:cubicBezTo>
                  <a:cubicBezTo>
                    <a:pt x="6604000" y="4401439"/>
                    <a:pt x="6626860" y="4386199"/>
                    <a:pt x="6649720" y="4393819"/>
                  </a:cubicBezTo>
                  <a:cubicBezTo>
                    <a:pt x="6672580" y="4401439"/>
                    <a:pt x="6680200" y="4424299"/>
                    <a:pt x="6672580" y="4439539"/>
                  </a:cubicBezTo>
                  <a:cubicBezTo>
                    <a:pt x="6672580" y="4454779"/>
                    <a:pt x="6657340" y="4470019"/>
                    <a:pt x="6634480" y="4470019"/>
                  </a:cubicBezTo>
                  <a:cubicBezTo>
                    <a:pt x="6634480" y="4470019"/>
                    <a:pt x="6626860" y="4470019"/>
                    <a:pt x="6626860" y="4470019"/>
                  </a:cubicBezTo>
                  <a:close/>
                  <a:moveTo>
                    <a:pt x="152527" y="4424299"/>
                  </a:moveTo>
                  <a:cubicBezTo>
                    <a:pt x="144907" y="4401439"/>
                    <a:pt x="160147" y="4378579"/>
                    <a:pt x="175387" y="4378579"/>
                  </a:cubicBezTo>
                  <a:cubicBezTo>
                    <a:pt x="198247" y="4370959"/>
                    <a:pt x="221107" y="4378579"/>
                    <a:pt x="228727" y="4401439"/>
                  </a:cubicBezTo>
                  <a:cubicBezTo>
                    <a:pt x="228727" y="4424299"/>
                    <a:pt x="221107" y="4439539"/>
                    <a:pt x="198247" y="4447159"/>
                  </a:cubicBezTo>
                  <a:cubicBezTo>
                    <a:pt x="198247" y="4447159"/>
                    <a:pt x="190627" y="4447159"/>
                    <a:pt x="190627" y="4447159"/>
                  </a:cubicBezTo>
                  <a:cubicBezTo>
                    <a:pt x="175387" y="4447159"/>
                    <a:pt x="160147" y="4439539"/>
                    <a:pt x="152527" y="4424299"/>
                  </a:cubicBezTo>
                  <a:close/>
                  <a:moveTo>
                    <a:pt x="6687947" y="4264025"/>
                  </a:moveTo>
                  <a:cubicBezTo>
                    <a:pt x="6665086" y="4256405"/>
                    <a:pt x="6649847" y="4233545"/>
                    <a:pt x="6657467" y="4218305"/>
                  </a:cubicBezTo>
                  <a:cubicBezTo>
                    <a:pt x="6665086" y="4195445"/>
                    <a:pt x="6680326" y="4180205"/>
                    <a:pt x="6703186" y="4187825"/>
                  </a:cubicBezTo>
                  <a:cubicBezTo>
                    <a:pt x="6726047" y="4195445"/>
                    <a:pt x="6733667" y="4210685"/>
                    <a:pt x="6733667" y="4233545"/>
                  </a:cubicBezTo>
                  <a:cubicBezTo>
                    <a:pt x="6726047" y="4248785"/>
                    <a:pt x="6710807" y="4264025"/>
                    <a:pt x="6695567" y="4264025"/>
                  </a:cubicBezTo>
                  <a:cubicBezTo>
                    <a:pt x="6695567" y="4264025"/>
                    <a:pt x="6687947" y="4264025"/>
                    <a:pt x="6687947" y="4264025"/>
                  </a:cubicBezTo>
                  <a:close/>
                  <a:moveTo>
                    <a:pt x="99187" y="4210812"/>
                  </a:moveTo>
                  <a:cubicBezTo>
                    <a:pt x="91567" y="4195572"/>
                    <a:pt x="106807" y="4172712"/>
                    <a:pt x="122047" y="4165092"/>
                  </a:cubicBezTo>
                  <a:cubicBezTo>
                    <a:pt x="144907" y="4165092"/>
                    <a:pt x="167767" y="4172712"/>
                    <a:pt x="167767" y="4195572"/>
                  </a:cubicBezTo>
                  <a:cubicBezTo>
                    <a:pt x="175387" y="4218432"/>
                    <a:pt x="160147" y="4241292"/>
                    <a:pt x="144907" y="4241292"/>
                  </a:cubicBezTo>
                  <a:cubicBezTo>
                    <a:pt x="137287" y="4241292"/>
                    <a:pt x="137287" y="4241292"/>
                    <a:pt x="129667" y="4241292"/>
                  </a:cubicBezTo>
                  <a:cubicBezTo>
                    <a:pt x="114427" y="4241292"/>
                    <a:pt x="99187" y="4233672"/>
                    <a:pt x="99187" y="4210812"/>
                  </a:cubicBezTo>
                  <a:close/>
                  <a:moveTo>
                    <a:pt x="6733667" y="4050538"/>
                  </a:moveTo>
                  <a:cubicBezTo>
                    <a:pt x="6710807" y="4050538"/>
                    <a:pt x="6695567" y="4027678"/>
                    <a:pt x="6703187" y="4004818"/>
                  </a:cubicBezTo>
                  <a:cubicBezTo>
                    <a:pt x="6703187" y="3989578"/>
                    <a:pt x="6726048" y="3974338"/>
                    <a:pt x="6748907" y="3974338"/>
                  </a:cubicBezTo>
                  <a:cubicBezTo>
                    <a:pt x="6764148" y="3981958"/>
                    <a:pt x="6779387" y="3997198"/>
                    <a:pt x="6779387" y="4020058"/>
                  </a:cubicBezTo>
                  <a:cubicBezTo>
                    <a:pt x="6771767" y="4042918"/>
                    <a:pt x="6756527" y="4050538"/>
                    <a:pt x="6741287" y="4050538"/>
                  </a:cubicBezTo>
                  <a:cubicBezTo>
                    <a:pt x="6741287" y="4050538"/>
                    <a:pt x="6733667" y="4050538"/>
                    <a:pt x="6733667" y="4050538"/>
                  </a:cubicBezTo>
                  <a:close/>
                  <a:moveTo>
                    <a:pt x="53340" y="4004818"/>
                  </a:moveTo>
                  <a:cubicBezTo>
                    <a:pt x="45720" y="3981958"/>
                    <a:pt x="60960" y="3959098"/>
                    <a:pt x="83820" y="3959098"/>
                  </a:cubicBezTo>
                  <a:cubicBezTo>
                    <a:pt x="106680" y="3951478"/>
                    <a:pt x="121920" y="3966718"/>
                    <a:pt x="129540" y="3989578"/>
                  </a:cubicBezTo>
                  <a:cubicBezTo>
                    <a:pt x="129540" y="4012438"/>
                    <a:pt x="114300" y="4027678"/>
                    <a:pt x="99060" y="4035298"/>
                  </a:cubicBezTo>
                  <a:cubicBezTo>
                    <a:pt x="91440" y="4035298"/>
                    <a:pt x="91440" y="4035298"/>
                    <a:pt x="91440" y="4035298"/>
                  </a:cubicBezTo>
                  <a:cubicBezTo>
                    <a:pt x="68580" y="4035298"/>
                    <a:pt x="53340" y="4020058"/>
                    <a:pt x="53340" y="4004818"/>
                  </a:cubicBezTo>
                  <a:close/>
                  <a:moveTo>
                    <a:pt x="6764147" y="3836924"/>
                  </a:moveTo>
                  <a:cubicBezTo>
                    <a:pt x="6748907" y="3836924"/>
                    <a:pt x="6733667" y="3821684"/>
                    <a:pt x="6733667" y="3798824"/>
                  </a:cubicBezTo>
                  <a:cubicBezTo>
                    <a:pt x="6733667" y="3775964"/>
                    <a:pt x="6756526" y="3760724"/>
                    <a:pt x="6771767" y="3768344"/>
                  </a:cubicBezTo>
                  <a:cubicBezTo>
                    <a:pt x="6794626" y="3768344"/>
                    <a:pt x="6809867" y="3783584"/>
                    <a:pt x="6809867" y="3806444"/>
                  </a:cubicBezTo>
                  <a:cubicBezTo>
                    <a:pt x="6809867" y="3829304"/>
                    <a:pt x="6787007" y="3844544"/>
                    <a:pt x="6771767" y="3844544"/>
                  </a:cubicBezTo>
                  <a:cubicBezTo>
                    <a:pt x="6771767" y="3844544"/>
                    <a:pt x="6764147" y="3836924"/>
                    <a:pt x="6764147" y="3836924"/>
                  </a:cubicBezTo>
                  <a:close/>
                  <a:moveTo>
                    <a:pt x="22860" y="3791204"/>
                  </a:moveTo>
                  <a:cubicBezTo>
                    <a:pt x="22860" y="3768344"/>
                    <a:pt x="38100" y="3745484"/>
                    <a:pt x="53340" y="3745484"/>
                  </a:cubicBezTo>
                  <a:cubicBezTo>
                    <a:pt x="76200" y="3745484"/>
                    <a:pt x="99060" y="3760724"/>
                    <a:pt x="99060" y="3775964"/>
                  </a:cubicBezTo>
                  <a:cubicBezTo>
                    <a:pt x="99060" y="3798824"/>
                    <a:pt x="83820" y="3821684"/>
                    <a:pt x="60960" y="3821684"/>
                  </a:cubicBezTo>
                  <a:cubicBezTo>
                    <a:pt x="38100" y="3821684"/>
                    <a:pt x="22860" y="3806444"/>
                    <a:pt x="22860" y="3791204"/>
                  </a:cubicBezTo>
                  <a:close/>
                  <a:moveTo>
                    <a:pt x="6787007" y="3623310"/>
                  </a:moveTo>
                  <a:cubicBezTo>
                    <a:pt x="6764147" y="3623310"/>
                    <a:pt x="6748907" y="3608070"/>
                    <a:pt x="6748907" y="3585210"/>
                  </a:cubicBezTo>
                  <a:cubicBezTo>
                    <a:pt x="6748907" y="3562350"/>
                    <a:pt x="6771767" y="3547110"/>
                    <a:pt x="6787007" y="3554730"/>
                  </a:cubicBezTo>
                  <a:cubicBezTo>
                    <a:pt x="6809867" y="3554730"/>
                    <a:pt x="6825107" y="3569970"/>
                    <a:pt x="6825107" y="3592830"/>
                  </a:cubicBezTo>
                  <a:cubicBezTo>
                    <a:pt x="6825107" y="3608070"/>
                    <a:pt x="6809867" y="3630930"/>
                    <a:pt x="6787007" y="3630930"/>
                  </a:cubicBezTo>
                  <a:cubicBezTo>
                    <a:pt x="6787007" y="3630930"/>
                    <a:pt x="6787007" y="3630930"/>
                    <a:pt x="6787007" y="3623310"/>
                  </a:cubicBezTo>
                  <a:close/>
                  <a:moveTo>
                    <a:pt x="7620" y="3569970"/>
                  </a:moveTo>
                  <a:cubicBezTo>
                    <a:pt x="7620" y="3547110"/>
                    <a:pt x="22860" y="3531870"/>
                    <a:pt x="45720" y="3531870"/>
                  </a:cubicBezTo>
                  <a:cubicBezTo>
                    <a:pt x="60960" y="3531870"/>
                    <a:pt x="83820" y="3547110"/>
                    <a:pt x="83820" y="3569970"/>
                  </a:cubicBezTo>
                  <a:cubicBezTo>
                    <a:pt x="83820" y="3592830"/>
                    <a:pt x="68580" y="3608070"/>
                    <a:pt x="45720" y="3608070"/>
                  </a:cubicBezTo>
                  <a:cubicBezTo>
                    <a:pt x="22860" y="3608070"/>
                    <a:pt x="7620" y="3592830"/>
                    <a:pt x="7620" y="3569970"/>
                  </a:cubicBezTo>
                  <a:close/>
                  <a:moveTo>
                    <a:pt x="6756526" y="3371596"/>
                  </a:moveTo>
                  <a:cubicBezTo>
                    <a:pt x="6756526" y="3356356"/>
                    <a:pt x="6771767" y="3333496"/>
                    <a:pt x="6794626" y="3333496"/>
                  </a:cubicBezTo>
                  <a:cubicBezTo>
                    <a:pt x="6809867" y="3333496"/>
                    <a:pt x="6832726" y="3356356"/>
                    <a:pt x="6832726" y="3371596"/>
                  </a:cubicBezTo>
                  <a:cubicBezTo>
                    <a:pt x="6832726" y="3394456"/>
                    <a:pt x="6809867" y="3409696"/>
                    <a:pt x="6794626" y="3409696"/>
                  </a:cubicBezTo>
                  <a:cubicBezTo>
                    <a:pt x="6771767" y="3409696"/>
                    <a:pt x="6756526" y="3394456"/>
                    <a:pt x="6756526" y="3371596"/>
                  </a:cubicBezTo>
                  <a:close/>
                  <a:moveTo>
                    <a:pt x="38100" y="3394456"/>
                  </a:moveTo>
                  <a:cubicBezTo>
                    <a:pt x="22860" y="3394456"/>
                    <a:pt x="0" y="3379216"/>
                    <a:pt x="0" y="3356356"/>
                  </a:cubicBezTo>
                  <a:cubicBezTo>
                    <a:pt x="0" y="3333496"/>
                    <a:pt x="22860" y="3318256"/>
                    <a:pt x="38100" y="3318256"/>
                  </a:cubicBezTo>
                  <a:cubicBezTo>
                    <a:pt x="60960" y="3318256"/>
                    <a:pt x="76200" y="3333496"/>
                    <a:pt x="76200" y="3356356"/>
                  </a:cubicBezTo>
                  <a:cubicBezTo>
                    <a:pt x="76200" y="3379216"/>
                    <a:pt x="60960" y="3394456"/>
                    <a:pt x="38100" y="3394456"/>
                  </a:cubicBezTo>
                  <a:close/>
                  <a:moveTo>
                    <a:pt x="6741287" y="3165602"/>
                  </a:moveTo>
                  <a:cubicBezTo>
                    <a:pt x="6741287" y="3142742"/>
                    <a:pt x="6756527" y="3127502"/>
                    <a:pt x="6779387" y="3119882"/>
                  </a:cubicBezTo>
                  <a:cubicBezTo>
                    <a:pt x="6802247" y="3119882"/>
                    <a:pt x="6817487" y="3135122"/>
                    <a:pt x="6817487" y="3157982"/>
                  </a:cubicBezTo>
                  <a:cubicBezTo>
                    <a:pt x="6825107" y="3180842"/>
                    <a:pt x="6809867" y="3196082"/>
                    <a:pt x="6787007" y="3196082"/>
                  </a:cubicBezTo>
                  <a:cubicBezTo>
                    <a:pt x="6787007" y="3196082"/>
                    <a:pt x="6787007" y="3196082"/>
                    <a:pt x="6779387" y="3196082"/>
                  </a:cubicBezTo>
                  <a:cubicBezTo>
                    <a:pt x="6764147" y="3196082"/>
                    <a:pt x="6748907" y="3180842"/>
                    <a:pt x="6741287" y="3165602"/>
                  </a:cubicBezTo>
                  <a:close/>
                  <a:moveTo>
                    <a:pt x="45720" y="3180842"/>
                  </a:moveTo>
                  <a:cubicBezTo>
                    <a:pt x="30480" y="3180842"/>
                    <a:pt x="15240" y="3157982"/>
                    <a:pt x="15240" y="3135122"/>
                  </a:cubicBezTo>
                  <a:cubicBezTo>
                    <a:pt x="15240" y="3119882"/>
                    <a:pt x="30480" y="3104642"/>
                    <a:pt x="53340" y="3104642"/>
                  </a:cubicBezTo>
                  <a:cubicBezTo>
                    <a:pt x="76200" y="3104642"/>
                    <a:pt x="91440" y="3119882"/>
                    <a:pt x="91440" y="3142742"/>
                  </a:cubicBezTo>
                  <a:cubicBezTo>
                    <a:pt x="91440" y="3165602"/>
                    <a:pt x="68580" y="3180842"/>
                    <a:pt x="53340" y="3180842"/>
                  </a:cubicBezTo>
                  <a:cubicBezTo>
                    <a:pt x="53340" y="3180842"/>
                    <a:pt x="45720" y="3180842"/>
                    <a:pt x="45720" y="3180842"/>
                  </a:cubicBezTo>
                  <a:close/>
                  <a:moveTo>
                    <a:pt x="6718426" y="2951988"/>
                  </a:moveTo>
                  <a:cubicBezTo>
                    <a:pt x="6718426" y="2929128"/>
                    <a:pt x="6733667" y="2913888"/>
                    <a:pt x="6756526" y="2906268"/>
                  </a:cubicBezTo>
                  <a:cubicBezTo>
                    <a:pt x="6771767" y="2906268"/>
                    <a:pt x="6794626" y="2921508"/>
                    <a:pt x="6794626" y="2944368"/>
                  </a:cubicBezTo>
                  <a:cubicBezTo>
                    <a:pt x="6802247" y="2959608"/>
                    <a:pt x="6787007" y="2982468"/>
                    <a:pt x="6764147" y="2982468"/>
                  </a:cubicBezTo>
                  <a:cubicBezTo>
                    <a:pt x="6764147" y="2982468"/>
                    <a:pt x="6764147" y="2982468"/>
                    <a:pt x="6756526" y="2982468"/>
                  </a:cubicBezTo>
                  <a:cubicBezTo>
                    <a:pt x="6741287" y="2982468"/>
                    <a:pt x="6726047" y="2974848"/>
                    <a:pt x="6718426" y="2951988"/>
                  </a:cubicBezTo>
                  <a:close/>
                  <a:moveTo>
                    <a:pt x="68580" y="2967228"/>
                  </a:moveTo>
                  <a:cubicBezTo>
                    <a:pt x="45720" y="2959608"/>
                    <a:pt x="38100" y="2944368"/>
                    <a:pt x="38100" y="2921508"/>
                  </a:cubicBezTo>
                  <a:cubicBezTo>
                    <a:pt x="38100" y="2898648"/>
                    <a:pt x="60960" y="2891028"/>
                    <a:pt x="83820" y="2891028"/>
                  </a:cubicBezTo>
                  <a:cubicBezTo>
                    <a:pt x="99060" y="2891028"/>
                    <a:pt x="114300" y="2913888"/>
                    <a:pt x="114300" y="2936748"/>
                  </a:cubicBezTo>
                  <a:cubicBezTo>
                    <a:pt x="106680" y="2951988"/>
                    <a:pt x="91440" y="2967228"/>
                    <a:pt x="76200" y="2967228"/>
                  </a:cubicBezTo>
                  <a:cubicBezTo>
                    <a:pt x="76200" y="2967228"/>
                    <a:pt x="68580" y="2967228"/>
                    <a:pt x="68580" y="2967228"/>
                  </a:cubicBezTo>
                  <a:close/>
                  <a:moveTo>
                    <a:pt x="6687820" y="2745994"/>
                  </a:moveTo>
                  <a:cubicBezTo>
                    <a:pt x="6680200" y="2723134"/>
                    <a:pt x="6695440" y="2700274"/>
                    <a:pt x="6718300" y="2700274"/>
                  </a:cubicBezTo>
                  <a:cubicBezTo>
                    <a:pt x="6733540" y="2692654"/>
                    <a:pt x="6756400" y="2707894"/>
                    <a:pt x="6764020" y="2730754"/>
                  </a:cubicBezTo>
                  <a:cubicBezTo>
                    <a:pt x="6764020" y="2745994"/>
                    <a:pt x="6748780" y="2768854"/>
                    <a:pt x="6733540" y="2776474"/>
                  </a:cubicBezTo>
                  <a:cubicBezTo>
                    <a:pt x="6725920" y="2776474"/>
                    <a:pt x="6725920" y="2776474"/>
                    <a:pt x="6725920" y="2776474"/>
                  </a:cubicBezTo>
                  <a:cubicBezTo>
                    <a:pt x="6703060" y="2776474"/>
                    <a:pt x="6687820" y="2761234"/>
                    <a:pt x="6687820" y="2745994"/>
                  </a:cubicBezTo>
                  <a:close/>
                  <a:moveTo>
                    <a:pt x="106680" y="2753614"/>
                  </a:moveTo>
                  <a:cubicBezTo>
                    <a:pt x="83820" y="2753614"/>
                    <a:pt x="68580" y="2730754"/>
                    <a:pt x="76200" y="2707894"/>
                  </a:cubicBezTo>
                  <a:cubicBezTo>
                    <a:pt x="76200" y="2685034"/>
                    <a:pt x="99060" y="2677414"/>
                    <a:pt x="121920" y="2677414"/>
                  </a:cubicBezTo>
                  <a:cubicBezTo>
                    <a:pt x="144780" y="2685034"/>
                    <a:pt x="152400" y="2707894"/>
                    <a:pt x="152400" y="2723134"/>
                  </a:cubicBezTo>
                  <a:cubicBezTo>
                    <a:pt x="144780" y="2745994"/>
                    <a:pt x="129540" y="2753614"/>
                    <a:pt x="114300" y="2753614"/>
                  </a:cubicBezTo>
                  <a:cubicBezTo>
                    <a:pt x="106680" y="2753614"/>
                    <a:pt x="106680" y="2753614"/>
                    <a:pt x="106680" y="2753614"/>
                  </a:cubicBezTo>
                  <a:close/>
                  <a:moveTo>
                    <a:pt x="6634480" y="2540000"/>
                  </a:moveTo>
                  <a:cubicBezTo>
                    <a:pt x="6634480" y="2517140"/>
                    <a:pt x="6642100" y="2494280"/>
                    <a:pt x="6664960" y="2494280"/>
                  </a:cubicBezTo>
                  <a:cubicBezTo>
                    <a:pt x="6687820" y="2486660"/>
                    <a:pt x="6703060" y="2494280"/>
                    <a:pt x="6710680" y="2517140"/>
                  </a:cubicBezTo>
                  <a:cubicBezTo>
                    <a:pt x="6718300" y="2540000"/>
                    <a:pt x="6703060" y="2562860"/>
                    <a:pt x="6687820" y="2562860"/>
                  </a:cubicBezTo>
                  <a:cubicBezTo>
                    <a:pt x="6680200" y="2562860"/>
                    <a:pt x="6680200" y="2562860"/>
                    <a:pt x="6672580" y="2562860"/>
                  </a:cubicBezTo>
                  <a:cubicBezTo>
                    <a:pt x="6657340" y="2562860"/>
                    <a:pt x="6642100" y="2555240"/>
                    <a:pt x="6634480" y="2540000"/>
                  </a:cubicBezTo>
                  <a:close/>
                  <a:moveTo>
                    <a:pt x="152527" y="2547620"/>
                  </a:moveTo>
                  <a:cubicBezTo>
                    <a:pt x="129667" y="2540000"/>
                    <a:pt x="122047" y="2517140"/>
                    <a:pt x="129667" y="2501900"/>
                  </a:cubicBezTo>
                  <a:cubicBezTo>
                    <a:pt x="129667" y="2479040"/>
                    <a:pt x="152527" y="2463800"/>
                    <a:pt x="175387" y="2471420"/>
                  </a:cubicBezTo>
                  <a:cubicBezTo>
                    <a:pt x="190627" y="2479040"/>
                    <a:pt x="205867" y="2501900"/>
                    <a:pt x="198247" y="2517140"/>
                  </a:cubicBezTo>
                  <a:cubicBezTo>
                    <a:pt x="198247" y="2532380"/>
                    <a:pt x="183007" y="2547620"/>
                    <a:pt x="167767" y="2547620"/>
                  </a:cubicBezTo>
                  <a:cubicBezTo>
                    <a:pt x="160147" y="2547620"/>
                    <a:pt x="160147" y="2547620"/>
                    <a:pt x="152527" y="2547620"/>
                  </a:cubicBezTo>
                  <a:close/>
                  <a:moveTo>
                    <a:pt x="6573520" y="2334006"/>
                  </a:moveTo>
                  <a:cubicBezTo>
                    <a:pt x="6565900" y="2318766"/>
                    <a:pt x="6581139" y="2295906"/>
                    <a:pt x="6596380" y="2288286"/>
                  </a:cubicBezTo>
                  <a:cubicBezTo>
                    <a:pt x="6619239" y="2280666"/>
                    <a:pt x="6642100" y="2288286"/>
                    <a:pt x="6649720" y="2311146"/>
                  </a:cubicBezTo>
                  <a:cubicBezTo>
                    <a:pt x="6657339" y="2334006"/>
                    <a:pt x="6642100" y="2349246"/>
                    <a:pt x="6626860" y="2356866"/>
                  </a:cubicBezTo>
                  <a:cubicBezTo>
                    <a:pt x="6619239" y="2364486"/>
                    <a:pt x="6611620" y="2364486"/>
                    <a:pt x="6611620" y="2364486"/>
                  </a:cubicBezTo>
                  <a:cubicBezTo>
                    <a:pt x="6596380" y="2364486"/>
                    <a:pt x="6581139" y="2349246"/>
                    <a:pt x="6573520" y="2334006"/>
                  </a:cubicBezTo>
                  <a:close/>
                  <a:moveTo>
                    <a:pt x="213487" y="2341626"/>
                  </a:moveTo>
                  <a:cubicBezTo>
                    <a:pt x="198247" y="2334006"/>
                    <a:pt x="183007" y="2311146"/>
                    <a:pt x="190627" y="2288159"/>
                  </a:cubicBezTo>
                  <a:cubicBezTo>
                    <a:pt x="198247" y="2272919"/>
                    <a:pt x="221107" y="2257679"/>
                    <a:pt x="243967" y="2265299"/>
                  </a:cubicBezTo>
                  <a:cubicBezTo>
                    <a:pt x="259207" y="2272919"/>
                    <a:pt x="274447" y="2295779"/>
                    <a:pt x="266827" y="2318766"/>
                  </a:cubicBezTo>
                  <a:cubicBezTo>
                    <a:pt x="259207" y="2334006"/>
                    <a:pt x="243967" y="2341626"/>
                    <a:pt x="228727" y="2341626"/>
                  </a:cubicBezTo>
                  <a:cubicBezTo>
                    <a:pt x="221107" y="2341626"/>
                    <a:pt x="221107" y="2341626"/>
                    <a:pt x="213487" y="2341626"/>
                  </a:cubicBezTo>
                  <a:close/>
                  <a:moveTo>
                    <a:pt x="6497320" y="2135632"/>
                  </a:moveTo>
                  <a:cubicBezTo>
                    <a:pt x="6489700" y="2120392"/>
                    <a:pt x="6504940" y="2097532"/>
                    <a:pt x="6520180" y="2089912"/>
                  </a:cubicBezTo>
                  <a:cubicBezTo>
                    <a:pt x="6543040" y="2082292"/>
                    <a:pt x="6565900" y="2089912"/>
                    <a:pt x="6573520" y="2105152"/>
                  </a:cubicBezTo>
                  <a:cubicBezTo>
                    <a:pt x="6581140" y="2128012"/>
                    <a:pt x="6565900" y="2150872"/>
                    <a:pt x="6550660" y="2158619"/>
                  </a:cubicBezTo>
                  <a:cubicBezTo>
                    <a:pt x="6543040" y="2158619"/>
                    <a:pt x="6543040" y="2158619"/>
                    <a:pt x="6535420" y="2158619"/>
                  </a:cubicBezTo>
                  <a:cubicBezTo>
                    <a:pt x="6520180" y="2158619"/>
                    <a:pt x="6504940" y="2150999"/>
                    <a:pt x="6497320" y="2135759"/>
                  </a:cubicBezTo>
                  <a:close/>
                  <a:moveTo>
                    <a:pt x="289814" y="2143379"/>
                  </a:moveTo>
                  <a:cubicBezTo>
                    <a:pt x="274574" y="2128139"/>
                    <a:pt x="259334" y="2112899"/>
                    <a:pt x="266954" y="2089912"/>
                  </a:cubicBezTo>
                  <a:cubicBezTo>
                    <a:pt x="274574" y="2067052"/>
                    <a:pt x="297434" y="2059432"/>
                    <a:pt x="320294" y="2067052"/>
                  </a:cubicBezTo>
                  <a:cubicBezTo>
                    <a:pt x="335534" y="2074672"/>
                    <a:pt x="350774" y="2097532"/>
                    <a:pt x="343154" y="2120519"/>
                  </a:cubicBezTo>
                  <a:cubicBezTo>
                    <a:pt x="335534" y="2135759"/>
                    <a:pt x="320294" y="2143379"/>
                    <a:pt x="305054" y="2143379"/>
                  </a:cubicBezTo>
                  <a:cubicBezTo>
                    <a:pt x="297434" y="2143379"/>
                    <a:pt x="297434" y="2143379"/>
                    <a:pt x="289814" y="2143379"/>
                  </a:cubicBezTo>
                  <a:close/>
                  <a:moveTo>
                    <a:pt x="6413373" y="1945005"/>
                  </a:moveTo>
                  <a:cubicBezTo>
                    <a:pt x="6405753" y="1922145"/>
                    <a:pt x="6413373" y="1899285"/>
                    <a:pt x="6428613" y="1891538"/>
                  </a:cubicBezTo>
                  <a:cubicBezTo>
                    <a:pt x="6451473" y="1883918"/>
                    <a:pt x="6474333" y="1891538"/>
                    <a:pt x="6481953" y="1914398"/>
                  </a:cubicBezTo>
                  <a:cubicBezTo>
                    <a:pt x="6489573" y="1929638"/>
                    <a:pt x="6481953" y="1952498"/>
                    <a:pt x="6466713" y="1960118"/>
                  </a:cubicBezTo>
                  <a:cubicBezTo>
                    <a:pt x="6459093" y="1967738"/>
                    <a:pt x="6451473" y="1967738"/>
                    <a:pt x="6443853" y="1967738"/>
                  </a:cubicBezTo>
                  <a:cubicBezTo>
                    <a:pt x="6436233" y="1967738"/>
                    <a:pt x="6420993" y="1960118"/>
                    <a:pt x="6413373" y="1944878"/>
                  </a:cubicBezTo>
                  <a:close/>
                  <a:moveTo>
                    <a:pt x="381254" y="1944878"/>
                  </a:moveTo>
                  <a:cubicBezTo>
                    <a:pt x="358394" y="1937258"/>
                    <a:pt x="350774" y="1914398"/>
                    <a:pt x="358394" y="1891411"/>
                  </a:cubicBezTo>
                  <a:cubicBezTo>
                    <a:pt x="373634" y="1876171"/>
                    <a:pt x="396494" y="1868551"/>
                    <a:pt x="411734" y="1876171"/>
                  </a:cubicBezTo>
                  <a:cubicBezTo>
                    <a:pt x="426974" y="1883791"/>
                    <a:pt x="434594" y="1906651"/>
                    <a:pt x="426974" y="1929638"/>
                  </a:cubicBezTo>
                  <a:cubicBezTo>
                    <a:pt x="419354" y="1937258"/>
                    <a:pt x="411734" y="1944878"/>
                    <a:pt x="396494" y="1944878"/>
                  </a:cubicBezTo>
                  <a:cubicBezTo>
                    <a:pt x="388874" y="1944878"/>
                    <a:pt x="381254" y="1944878"/>
                    <a:pt x="381254" y="1944878"/>
                  </a:cubicBezTo>
                  <a:close/>
                  <a:moveTo>
                    <a:pt x="6314186" y="1754124"/>
                  </a:moveTo>
                  <a:cubicBezTo>
                    <a:pt x="6306566" y="1738884"/>
                    <a:pt x="6306566" y="1716024"/>
                    <a:pt x="6329426" y="1708404"/>
                  </a:cubicBezTo>
                  <a:cubicBezTo>
                    <a:pt x="6344666" y="1693164"/>
                    <a:pt x="6367526" y="1700784"/>
                    <a:pt x="6382766" y="1716024"/>
                  </a:cubicBezTo>
                  <a:cubicBezTo>
                    <a:pt x="6390386" y="1738884"/>
                    <a:pt x="6382766" y="1761744"/>
                    <a:pt x="6367526" y="1769491"/>
                  </a:cubicBezTo>
                  <a:cubicBezTo>
                    <a:pt x="6359906" y="1777111"/>
                    <a:pt x="6352286" y="1777111"/>
                    <a:pt x="6344666" y="1777111"/>
                  </a:cubicBezTo>
                  <a:cubicBezTo>
                    <a:pt x="6329426" y="1777111"/>
                    <a:pt x="6321806" y="1769491"/>
                    <a:pt x="6314186" y="1754251"/>
                  </a:cubicBezTo>
                  <a:close/>
                  <a:moveTo>
                    <a:pt x="480441" y="1754251"/>
                  </a:moveTo>
                  <a:cubicBezTo>
                    <a:pt x="457581" y="1746631"/>
                    <a:pt x="449961" y="1723771"/>
                    <a:pt x="465201" y="1700784"/>
                  </a:cubicBezTo>
                  <a:cubicBezTo>
                    <a:pt x="472821" y="1685544"/>
                    <a:pt x="495681" y="1677924"/>
                    <a:pt x="518541" y="1685544"/>
                  </a:cubicBezTo>
                  <a:cubicBezTo>
                    <a:pt x="533781" y="1700784"/>
                    <a:pt x="541401" y="1723644"/>
                    <a:pt x="526161" y="1739011"/>
                  </a:cubicBezTo>
                  <a:cubicBezTo>
                    <a:pt x="518541" y="1754251"/>
                    <a:pt x="510921" y="1761871"/>
                    <a:pt x="495681" y="1761871"/>
                  </a:cubicBezTo>
                  <a:cubicBezTo>
                    <a:pt x="488061" y="1761871"/>
                    <a:pt x="480441" y="1754251"/>
                    <a:pt x="480441" y="1754251"/>
                  </a:cubicBezTo>
                  <a:close/>
                  <a:moveTo>
                    <a:pt x="6199886" y="1578737"/>
                  </a:moveTo>
                  <a:cubicBezTo>
                    <a:pt x="6199886" y="1571117"/>
                    <a:pt x="6199886" y="1571117"/>
                    <a:pt x="6199886" y="1571117"/>
                  </a:cubicBezTo>
                  <a:cubicBezTo>
                    <a:pt x="6184646" y="1555877"/>
                    <a:pt x="6192266" y="1533017"/>
                    <a:pt x="6207506" y="1517650"/>
                  </a:cubicBezTo>
                  <a:cubicBezTo>
                    <a:pt x="6230366" y="1510030"/>
                    <a:pt x="6253226" y="1510030"/>
                    <a:pt x="6260846" y="1532890"/>
                  </a:cubicBezTo>
                  <a:cubicBezTo>
                    <a:pt x="6268466" y="1532890"/>
                    <a:pt x="6268466" y="1532890"/>
                    <a:pt x="6268466" y="1532890"/>
                  </a:cubicBezTo>
                  <a:cubicBezTo>
                    <a:pt x="6276086" y="1555750"/>
                    <a:pt x="6276086" y="1578610"/>
                    <a:pt x="6253226" y="1586357"/>
                  </a:cubicBezTo>
                  <a:cubicBezTo>
                    <a:pt x="6245606" y="1593977"/>
                    <a:pt x="6237986" y="1593977"/>
                    <a:pt x="6230366" y="1593977"/>
                  </a:cubicBezTo>
                  <a:cubicBezTo>
                    <a:pt x="6222746" y="1593977"/>
                    <a:pt x="6207506" y="1586357"/>
                    <a:pt x="6199886" y="1578737"/>
                  </a:cubicBezTo>
                  <a:close/>
                  <a:moveTo>
                    <a:pt x="587248" y="1571117"/>
                  </a:moveTo>
                  <a:cubicBezTo>
                    <a:pt x="572008" y="1555877"/>
                    <a:pt x="564388" y="1533017"/>
                    <a:pt x="579628" y="1517650"/>
                  </a:cubicBezTo>
                  <a:cubicBezTo>
                    <a:pt x="587248" y="1502410"/>
                    <a:pt x="610108" y="1494790"/>
                    <a:pt x="632968" y="1510030"/>
                  </a:cubicBezTo>
                  <a:cubicBezTo>
                    <a:pt x="648208" y="1517650"/>
                    <a:pt x="655828" y="1540510"/>
                    <a:pt x="640588" y="1563497"/>
                  </a:cubicBezTo>
                  <a:cubicBezTo>
                    <a:pt x="632968" y="1571117"/>
                    <a:pt x="625348" y="1578737"/>
                    <a:pt x="610108" y="1578737"/>
                  </a:cubicBezTo>
                  <a:cubicBezTo>
                    <a:pt x="602488" y="1578737"/>
                    <a:pt x="594868" y="1578737"/>
                    <a:pt x="587248" y="1571117"/>
                  </a:cubicBezTo>
                  <a:close/>
                  <a:moveTo>
                    <a:pt x="6077839" y="1403223"/>
                  </a:moveTo>
                  <a:cubicBezTo>
                    <a:pt x="6062599" y="1380363"/>
                    <a:pt x="6070219" y="1357503"/>
                    <a:pt x="6085459" y="1349756"/>
                  </a:cubicBezTo>
                  <a:cubicBezTo>
                    <a:pt x="6100699" y="1334516"/>
                    <a:pt x="6123559" y="1334516"/>
                    <a:pt x="6138799" y="1357376"/>
                  </a:cubicBezTo>
                  <a:cubicBezTo>
                    <a:pt x="6146419" y="1372616"/>
                    <a:pt x="6146419" y="1395476"/>
                    <a:pt x="6131179" y="1410843"/>
                  </a:cubicBezTo>
                  <a:cubicBezTo>
                    <a:pt x="6123559" y="1410843"/>
                    <a:pt x="6115939" y="1418463"/>
                    <a:pt x="6108319" y="1418463"/>
                  </a:cubicBezTo>
                  <a:cubicBezTo>
                    <a:pt x="6093079" y="1418463"/>
                    <a:pt x="6085459" y="1410843"/>
                    <a:pt x="6077839" y="1403223"/>
                  </a:cubicBezTo>
                  <a:close/>
                  <a:moveTo>
                    <a:pt x="709168" y="1395603"/>
                  </a:moveTo>
                  <a:cubicBezTo>
                    <a:pt x="693928" y="1380363"/>
                    <a:pt x="693928" y="1357503"/>
                    <a:pt x="701548" y="1342136"/>
                  </a:cubicBezTo>
                  <a:cubicBezTo>
                    <a:pt x="716788" y="1326896"/>
                    <a:pt x="739648" y="1319276"/>
                    <a:pt x="754888" y="1334516"/>
                  </a:cubicBezTo>
                  <a:cubicBezTo>
                    <a:pt x="777748" y="1349756"/>
                    <a:pt x="777748" y="1372616"/>
                    <a:pt x="762508" y="1387983"/>
                  </a:cubicBezTo>
                  <a:cubicBezTo>
                    <a:pt x="754888" y="1395603"/>
                    <a:pt x="747268" y="1403223"/>
                    <a:pt x="732028" y="1403223"/>
                  </a:cubicBezTo>
                  <a:cubicBezTo>
                    <a:pt x="724408" y="1403223"/>
                    <a:pt x="716788" y="1403223"/>
                    <a:pt x="709168" y="1395603"/>
                  </a:cubicBezTo>
                  <a:close/>
                  <a:moveTo>
                    <a:pt x="5940552" y="1235456"/>
                  </a:moveTo>
                  <a:cubicBezTo>
                    <a:pt x="5932932" y="1220216"/>
                    <a:pt x="5932932" y="1197356"/>
                    <a:pt x="5948172" y="1181989"/>
                  </a:cubicBezTo>
                  <a:cubicBezTo>
                    <a:pt x="5963412" y="1166749"/>
                    <a:pt x="5986272" y="1166749"/>
                    <a:pt x="6001512" y="1181989"/>
                  </a:cubicBezTo>
                  <a:cubicBezTo>
                    <a:pt x="6016752" y="1204849"/>
                    <a:pt x="6009132" y="1227709"/>
                    <a:pt x="5993892" y="1243076"/>
                  </a:cubicBezTo>
                  <a:cubicBezTo>
                    <a:pt x="5986272" y="1243076"/>
                    <a:pt x="5978652" y="1250696"/>
                    <a:pt x="5971032" y="1250696"/>
                  </a:cubicBezTo>
                  <a:cubicBezTo>
                    <a:pt x="5963412" y="1250696"/>
                    <a:pt x="5948172" y="1243076"/>
                    <a:pt x="5940552" y="1235456"/>
                  </a:cubicBezTo>
                  <a:close/>
                  <a:moveTo>
                    <a:pt x="846455" y="1227836"/>
                  </a:moveTo>
                  <a:cubicBezTo>
                    <a:pt x="831215" y="1212596"/>
                    <a:pt x="831215" y="1189736"/>
                    <a:pt x="838835" y="1174369"/>
                  </a:cubicBezTo>
                  <a:cubicBezTo>
                    <a:pt x="854075" y="1159129"/>
                    <a:pt x="876935" y="1159129"/>
                    <a:pt x="892175" y="1174369"/>
                  </a:cubicBezTo>
                  <a:cubicBezTo>
                    <a:pt x="907415" y="1181989"/>
                    <a:pt x="915035" y="1204849"/>
                    <a:pt x="899795" y="1227836"/>
                  </a:cubicBezTo>
                  <a:cubicBezTo>
                    <a:pt x="892175" y="1235456"/>
                    <a:pt x="884555" y="1235456"/>
                    <a:pt x="869315" y="1235456"/>
                  </a:cubicBezTo>
                  <a:cubicBezTo>
                    <a:pt x="861695" y="1235456"/>
                    <a:pt x="854075" y="1235456"/>
                    <a:pt x="846455" y="1227836"/>
                  </a:cubicBezTo>
                  <a:close/>
                  <a:moveTo>
                    <a:pt x="5803265" y="1082802"/>
                  </a:moveTo>
                  <a:cubicBezTo>
                    <a:pt x="5788025" y="1067562"/>
                    <a:pt x="5788025" y="1037082"/>
                    <a:pt x="5803265" y="1029335"/>
                  </a:cubicBezTo>
                  <a:cubicBezTo>
                    <a:pt x="5818505" y="1014095"/>
                    <a:pt x="5841365" y="1014095"/>
                    <a:pt x="5856605" y="1029335"/>
                  </a:cubicBezTo>
                  <a:cubicBezTo>
                    <a:pt x="5871845" y="1044575"/>
                    <a:pt x="5871845" y="1067435"/>
                    <a:pt x="5856605" y="1082802"/>
                  </a:cubicBezTo>
                  <a:cubicBezTo>
                    <a:pt x="5848985" y="1090422"/>
                    <a:pt x="5833745" y="1090422"/>
                    <a:pt x="5826125" y="1090422"/>
                  </a:cubicBezTo>
                  <a:cubicBezTo>
                    <a:pt x="5818505" y="1090422"/>
                    <a:pt x="5810885" y="1090422"/>
                    <a:pt x="5803265" y="1082802"/>
                  </a:cubicBezTo>
                  <a:close/>
                  <a:moveTo>
                    <a:pt x="991362" y="1067562"/>
                  </a:moveTo>
                  <a:cubicBezTo>
                    <a:pt x="976122" y="1052322"/>
                    <a:pt x="976122" y="1029462"/>
                    <a:pt x="991362" y="1014095"/>
                  </a:cubicBezTo>
                  <a:cubicBezTo>
                    <a:pt x="1006602" y="998855"/>
                    <a:pt x="1029462" y="998855"/>
                    <a:pt x="1044702" y="1014095"/>
                  </a:cubicBezTo>
                  <a:cubicBezTo>
                    <a:pt x="1059942" y="1029335"/>
                    <a:pt x="1059942" y="1052195"/>
                    <a:pt x="1044702" y="1067562"/>
                  </a:cubicBezTo>
                  <a:cubicBezTo>
                    <a:pt x="1037082" y="1075182"/>
                    <a:pt x="1029462" y="1082802"/>
                    <a:pt x="1014222" y="1082802"/>
                  </a:cubicBezTo>
                  <a:cubicBezTo>
                    <a:pt x="1006602" y="1082802"/>
                    <a:pt x="998982" y="1075182"/>
                    <a:pt x="991362" y="1067562"/>
                  </a:cubicBezTo>
                  <a:close/>
                  <a:moveTo>
                    <a:pt x="5643118" y="930275"/>
                  </a:moveTo>
                  <a:cubicBezTo>
                    <a:pt x="5627878" y="922655"/>
                    <a:pt x="5627878" y="892175"/>
                    <a:pt x="5643118" y="876808"/>
                  </a:cubicBezTo>
                  <a:cubicBezTo>
                    <a:pt x="5658358" y="861568"/>
                    <a:pt x="5681218" y="861568"/>
                    <a:pt x="5696458" y="876808"/>
                  </a:cubicBezTo>
                  <a:cubicBezTo>
                    <a:pt x="5711698" y="892048"/>
                    <a:pt x="5711698" y="914908"/>
                    <a:pt x="5704078" y="930275"/>
                  </a:cubicBezTo>
                  <a:cubicBezTo>
                    <a:pt x="5696458" y="937895"/>
                    <a:pt x="5681218" y="945515"/>
                    <a:pt x="5673598" y="945515"/>
                  </a:cubicBezTo>
                  <a:cubicBezTo>
                    <a:pt x="5665978" y="945515"/>
                    <a:pt x="5650738" y="937895"/>
                    <a:pt x="5643118" y="930275"/>
                  </a:cubicBezTo>
                  <a:close/>
                  <a:moveTo>
                    <a:pt x="1143889" y="922655"/>
                  </a:moveTo>
                  <a:cubicBezTo>
                    <a:pt x="1128649" y="907415"/>
                    <a:pt x="1128649" y="876935"/>
                    <a:pt x="1143889" y="869188"/>
                  </a:cubicBezTo>
                  <a:cubicBezTo>
                    <a:pt x="1159129" y="853948"/>
                    <a:pt x="1189609" y="853948"/>
                    <a:pt x="1197229" y="869188"/>
                  </a:cubicBezTo>
                  <a:cubicBezTo>
                    <a:pt x="1212469" y="884428"/>
                    <a:pt x="1212469" y="907288"/>
                    <a:pt x="1197229" y="922655"/>
                  </a:cubicBezTo>
                  <a:cubicBezTo>
                    <a:pt x="1189609" y="930275"/>
                    <a:pt x="1181989" y="930275"/>
                    <a:pt x="1174369" y="930275"/>
                  </a:cubicBezTo>
                  <a:cubicBezTo>
                    <a:pt x="1159129" y="930275"/>
                    <a:pt x="1151509" y="930275"/>
                    <a:pt x="1143889" y="922655"/>
                  </a:cubicBezTo>
                  <a:close/>
                  <a:moveTo>
                    <a:pt x="5482971" y="792861"/>
                  </a:moveTo>
                  <a:cubicBezTo>
                    <a:pt x="5467731" y="785241"/>
                    <a:pt x="5467731" y="762381"/>
                    <a:pt x="5475351" y="739394"/>
                  </a:cubicBezTo>
                  <a:cubicBezTo>
                    <a:pt x="5490591" y="724154"/>
                    <a:pt x="5513451" y="724154"/>
                    <a:pt x="5528691" y="739394"/>
                  </a:cubicBezTo>
                  <a:cubicBezTo>
                    <a:pt x="5551551" y="747014"/>
                    <a:pt x="5551551" y="769874"/>
                    <a:pt x="5536311" y="792861"/>
                  </a:cubicBezTo>
                  <a:cubicBezTo>
                    <a:pt x="5528691" y="800481"/>
                    <a:pt x="5521071" y="808101"/>
                    <a:pt x="5505831" y="808101"/>
                  </a:cubicBezTo>
                  <a:cubicBezTo>
                    <a:pt x="5498211" y="808101"/>
                    <a:pt x="5490591" y="800481"/>
                    <a:pt x="5482971" y="792861"/>
                  </a:cubicBezTo>
                  <a:close/>
                  <a:moveTo>
                    <a:pt x="1304036" y="777621"/>
                  </a:moveTo>
                  <a:cubicBezTo>
                    <a:pt x="1296416" y="762381"/>
                    <a:pt x="1296416" y="739521"/>
                    <a:pt x="1311656" y="724154"/>
                  </a:cubicBezTo>
                  <a:cubicBezTo>
                    <a:pt x="1326896" y="716534"/>
                    <a:pt x="1349756" y="716534"/>
                    <a:pt x="1364996" y="731774"/>
                  </a:cubicBezTo>
                  <a:cubicBezTo>
                    <a:pt x="1380236" y="747014"/>
                    <a:pt x="1372616" y="777494"/>
                    <a:pt x="1357376" y="785241"/>
                  </a:cubicBezTo>
                  <a:cubicBezTo>
                    <a:pt x="1349756" y="792861"/>
                    <a:pt x="1342136" y="792861"/>
                    <a:pt x="1334516" y="792861"/>
                  </a:cubicBezTo>
                  <a:cubicBezTo>
                    <a:pt x="1326896" y="792861"/>
                    <a:pt x="1311656" y="792861"/>
                    <a:pt x="1304036" y="777621"/>
                  </a:cubicBezTo>
                  <a:close/>
                  <a:moveTo>
                    <a:pt x="5315204" y="670814"/>
                  </a:moveTo>
                  <a:cubicBezTo>
                    <a:pt x="5299964" y="655574"/>
                    <a:pt x="5292344" y="632714"/>
                    <a:pt x="5307584" y="617347"/>
                  </a:cubicBezTo>
                  <a:cubicBezTo>
                    <a:pt x="5315204" y="602107"/>
                    <a:pt x="5338064" y="594487"/>
                    <a:pt x="5360924" y="609727"/>
                  </a:cubicBezTo>
                  <a:cubicBezTo>
                    <a:pt x="5376164" y="617347"/>
                    <a:pt x="5376164" y="640207"/>
                    <a:pt x="5368544" y="663194"/>
                  </a:cubicBezTo>
                  <a:cubicBezTo>
                    <a:pt x="5360924" y="670814"/>
                    <a:pt x="5345684" y="678434"/>
                    <a:pt x="5338064" y="678434"/>
                  </a:cubicBezTo>
                  <a:cubicBezTo>
                    <a:pt x="5330444" y="678434"/>
                    <a:pt x="5322824" y="678434"/>
                    <a:pt x="5315204" y="670814"/>
                  </a:cubicBezTo>
                  <a:close/>
                  <a:moveTo>
                    <a:pt x="1479423" y="655574"/>
                  </a:moveTo>
                  <a:cubicBezTo>
                    <a:pt x="1464183" y="632714"/>
                    <a:pt x="1471803" y="609854"/>
                    <a:pt x="1487043" y="602107"/>
                  </a:cubicBezTo>
                  <a:cubicBezTo>
                    <a:pt x="1502283" y="586867"/>
                    <a:pt x="1525143" y="594487"/>
                    <a:pt x="1540383" y="609727"/>
                  </a:cubicBezTo>
                  <a:cubicBezTo>
                    <a:pt x="1548003" y="624967"/>
                    <a:pt x="1548003" y="647827"/>
                    <a:pt x="1532763" y="663194"/>
                  </a:cubicBezTo>
                  <a:cubicBezTo>
                    <a:pt x="1525143" y="663194"/>
                    <a:pt x="1517523" y="670814"/>
                    <a:pt x="1509903" y="670814"/>
                  </a:cubicBezTo>
                  <a:cubicBezTo>
                    <a:pt x="1494663" y="670814"/>
                    <a:pt x="1487043" y="663194"/>
                    <a:pt x="1479423" y="655574"/>
                  </a:cubicBezTo>
                  <a:close/>
                  <a:moveTo>
                    <a:pt x="5139817" y="556387"/>
                  </a:moveTo>
                  <a:cubicBezTo>
                    <a:pt x="5116957" y="541147"/>
                    <a:pt x="5109337" y="518287"/>
                    <a:pt x="5124577" y="502920"/>
                  </a:cubicBezTo>
                  <a:cubicBezTo>
                    <a:pt x="5132197" y="487680"/>
                    <a:pt x="5155057" y="480060"/>
                    <a:pt x="5177917" y="487680"/>
                  </a:cubicBezTo>
                  <a:cubicBezTo>
                    <a:pt x="5193157" y="502920"/>
                    <a:pt x="5200777" y="525780"/>
                    <a:pt x="5185537" y="541147"/>
                  </a:cubicBezTo>
                  <a:cubicBezTo>
                    <a:pt x="5185537" y="556387"/>
                    <a:pt x="5170297" y="564007"/>
                    <a:pt x="5155057" y="564007"/>
                  </a:cubicBezTo>
                  <a:cubicBezTo>
                    <a:pt x="5147437" y="564007"/>
                    <a:pt x="5139817" y="556387"/>
                    <a:pt x="5139817" y="556387"/>
                  </a:cubicBezTo>
                  <a:close/>
                  <a:moveTo>
                    <a:pt x="1654810" y="533527"/>
                  </a:moveTo>
                  <a:cubicBezTo>
                    <a:pt x="1647190" y="518287"/>
                    <a:pt x="1654810" y="495427"/>
                    <a:pt x="1670050" y="480060"/>
                  </a:cubicBezTo>
                  <a:cubicBezTo>
                    <a:pt x="1685290" y="472440"/>
                    <a:pt x="1708150" y="480060"/>
                    <a:pt x="1723390" y="495300"/>
                  </a:cubicBezTo>
                  <a:cubicBezTo>
                    <a:pt x="1731010" y="510540"/>
                    <a:pt x="1723390" y="533400"/>
                    <a:pt x="1708150" y="548767"/>
                  </a:cubicBezTo>
                  <a:cubicBezTo>
                    <a:pt x="1700530" y="548767"/>
                    <a:pt x="1692910" y="556387"/>
                    <a:pt x="1685290" y="556387"/>
                  </a:cubicBezTo>
                  <a:cubicBezTo>
                    <a:pt x="1677670" y="556387"/>
                    <a:pt x="1662430" y="548767"/>
                    <a:pt x="1654810" y="533527"/>
                  </a:cubicBezTo>
                  <a:close/>
                  <a:moveTo>
                    <a:pt x="4949190" y="449580"/>
                  </a:moveTo>
                  <a:cubicBezTo>
                    <a:pt x="4933950" y="441960"/>
                    <a:pt x="4926330" y="419100"/>
                    <a:pt x="4933950" y="403860"/>
                  </a:cubicBezTo>
                  <a:cubicBezTo>
                    <a:pt x="4949190" y="381000"/>
                    <a:pt x="4972050" y="373380"/>
                    <a:pt x="4987290" y="381000"/>
                  </a:cubicBezTo>
                  <a:cubicBezTo>
                    <a:pt x="5002530" y="396240"/>
                    <a:pt x="5010150" y="419100"/>
                    <a:pt x="5002530" y="434467"/>
                  </a:cubicBezTo>
                  <a:cubicBezTo>
                    <a:pt x="4994910" y="449707"/>
                    <a:pt x="4979670" y="457327"/>
                    <a:pt x="4972050" y="457327"/>
                  </a:cubicBezTo>
                  <a:cubicBezTo>
                    <a:pt x="4964430" y="457327"/>
                    <a:pt x="4956810" y="457327"/>
                    <a:pt x="4949190" y="449707"/>
                  </a:cubicBezTo>
                  <a:close/>
                  <a:moveTo>
                    <a:pt x="1845437" y="426847"/>
                  </a:moveTo>
                  <a:cubicBezTo>
                    <a:pt x="1830197" y="411607"/>
                    <a:pt x="1837817" y="388747"/>
                    <a:pt x="1860677" y="381127"/>
                  </a:cubicBezTo>
                  <a:cubicBezTo>
                    <a:pt x="1875917" y="365887"/>
                    <a:pt x="1898777" y="373507"/>
                    <a:pt x="1906397" y="396367"/>
                  </a:cubicBezTo>
                  <a:cubicBezTo>
                    <a:pt x="1921637" y="411607"/>
                    <a:pt x="1914017" y="434467"/>
                    <a:pt x="1891157" y="442087"/>
                  </a:cubicBezTo>
                  <a:cubicBezTo>
                    <a:pt x="1891157" y="449707"/>
                    <a:pt x="1883537" y="449707"/>
                    <a:pt x="1875917" y="449707"/>
                  </a:cubicBezTo>
                  <a:cubicBezTo>
                    <a:pt x="1860677" y="449707"/>
                    <a:pt x="1845437" y="442087"/>
                    <a:pt x="1845437" y="426847"/>
                  </a:cubicBezTo>
                  <a:close/>
                  <a:moveTo>
                    <a:pt x="4758563" y="358140"/>
                  </a:moveTo>
                  <a:cubicBezTo>
                    <a:pt x="4743323" y="350520"/>
                    <a:pt x="4735703" y="327660"/>
                    <a:pt x="4743323" y="312420"/>
                  </a:cubicBezTo>
                  <a:cubicBezTo>
                    <a:pt x="4750943" y="289560"/>
                    <a:pt x="4773803" y="281940"/>
                    <a:pt x="4789043" y="289560"/>
                  </a:cubicBezTo>
                  <a:cubicBezTo>
                    <a:pt x="4811903" y="297180"/>
                    <a:pt x="4819523" y="320040"/>
                    <a:pt x="4811903" y="343027"/>
                  </a:cubicBezTo>
                  <a:cubicBezTo>
                    <a:pt x="4804283" y="358267"/>
                    <a:pt x="4789043" y="365887"/>
                    <a:pt x="4773803" y="365887"/>
                  </a:cubicBezTo>
                  <a:cubicBezTo>
                    <a:pt x="4773803" y="365887"/>
                    <a:pt x="4766183" y="365887"/>
                    <a:pt x="4758563" y="358267"/>
                  </a:cubicBezTo>
                  <a:close/>
                  <a:moveTo>
                    <a:pt x="2036064" y="335407"/>
                  </a:moveTo>
                  <a:cubicBezTo>
                    <a:pt x="2028444" y="312547"/>
                    <a:pt x="2036064" y="289687"/>
                    <a:pt x="2051304" y="281940"/>
                  </a:cubicBezTo>
                  <a:cubicBezTo>
                    <a:pt x="2074164" y="274320"/>
                    <a:pt x="2097024" y="281940"/>
                    <a:pt x="2104644" y="304800"/>
                  </a:cubicBezTo>
                  <a:cubicBezTo>
                    <a:pt x="2112264" y="320040"/>
                    <a:pt x="2104644" y="342900"/>
                    <a:pt x="2081784" y="358267"/>
                  </a:cubicBezTo>
                  <a:cubicBezTo>
                    <a:pt x="2081784" y="358267"/>
                    <a:pt x="2074164" y="358267"/>
                    <a:pt x="2066544" y="358267"/>
                  </a:cubicBezTo>
                  <a:cubicBezTo>
                    <a:pt x="2051304" y="358267"/>
                    <a:pt x="2043684" y="350647"/>
                    <a:pt x="2036064" y="335407"/>
                  </a:cubicBezTo>
                  <a:close/>
                  <a:moveTo>
                    <a:pt x="4567809" y="281940"/>
                  </a:moveTo>
                  <a:cubicBezTo>
                    <a:pt x="4544949" y="274320"/>
                    <a:pt x="4537329" y="251460"/>
                    <a:pt x="4544949" y="228473"/>
                  </a:cubicBezTo>
                  <a:cubicBezTo>
                    <a:pt x="4552569" y="213233"/>
                    <a:pt x="4567809" y="205613"/>
                    <a:pt x="4590669" y="213233"/>
                  </a:cubicBezTo>
                  <a:cubicBezTo>
                    <a:pt x="4613529" y="213233"/>
                    <a:pt x="4621149" y="236093"/>
                    <a:pt x="4613529" y="258953"/>
                  </a:cubicBezTo>
                  <a:cubicBezTo>
                    <a:pt x="4605909" y="274193"/>
                    <a:pt x="4590669" y="281813"/>
                    <a:pt x="4575429" y="281813"/>
                  </a:cubicBezTo>
                  <a:cubicBezTo>
                    <a:pt x="4575429" y="281813"/>
                    <a:pt x="4567809" y="281813"/>
                    <a:pt x="4567809" y="281813"/>
                  </a:cubicBezTo>
                  <a:close/>
                  <a:moveTo>
                    <a:pt x="2234311" y="251333"/>
                  </a:moveTo>
                  <a:cubicBezTo>
                    <a:pt x="2226691" y="236093"/>
                    <a:pt x="2234311" y="213233"/>
                    <a:pt x="2257171" y="205613"/>
                  </a:cubicBezTo>
                  <a:cubicBezTo>
                    <a:pt x="2272411" y="197993"/>
                    <a:pt x="2295271" y="205613"/>
                    <a:pt x="2302891" y="228473"/>
                  </a:cubicBezTo>
                  <a:cubicBezTo>
                    <a:pt x="2310511" y="243713"/>
                    <a:pt x="2302891" y="266573"/>
                    <a:pt x="2280031" y="274193"/>
                  </a:cubicBezTo>
                  <a:cubicBezTo>
                    <a:pt x="2280031" y="274193"/>
                    <a:pt x="2272411" y="281813"/>
                    <a:pt x="2272411" y="281813"/>
                  </a:cubicBezTo>
                  <a:cubicBezTo>
                    <a:pt x="2249551" y="281813"/>
                    <a:pt x="2241931" y="266573"/>
                    <a:pt x="2234311" y="251333"/>
                  </a:cubicBezTo>
                  <a:close/>
                  <a:moveTo>
                    <a:pt x="4361942" y="213233"/>
                  </a:moveTo>
                  <a:cubicBezTo>
                    <a:pt x="4346702" y="205613"/>
                    <a:pt x="4331462" y="190373"/>
                    <a:pt x="4339082" y="167513"/>
                  </a:cubicBezTo>
                  <a:cubicBezTo>
                    <a:pt x="4346702" y="144653"/>
                    <a:pt x="4361942" y="137033"/>
                    <a:pt x="4384802" y="144653"/>
                  </a:cubicBezTo>
                  <a:cubicBezTo>
                    <a:pt x="4407662" y="144653"/>
                    <a:pt x="4415282" y="167513"/>
                    <a:pt x="4407662" y="190373"/>
                  </a:cubicBezTo>
                  <a:cubicBezTo>
                    <a:pt x="4407662" y="205613"/>
                    <a:pt x="4392422" y="213233"/>
                    <a:pt x="4377182" y="213233"/>
                  </a:cubicBezTo>
                  <a:cubicBezTo>
                    <a:pt x="4369562" y="213233"/>
                    <a:pt x="4369562" y="213233"/>
                    <a:pt x="4361942" y="213233"/>
                  </a:cubicBezTo>
                  <a:close/>
                  <a:moveTo>
                    <a:pt x="2432558" y="182753"/>
                  </a:moveTo>
                  <a:cubicBezTo>
                    <a:pt x="2432558" y="167513"/>
                    <a:pt x="2440178" y="144653"/>
                    <a:pt x="2463038" y="137033"/>
                  </a:cubicBezTo>
                  <a:cubicBezTo>
                    <a:pt x="2478278" y="129413"/>
                    <a:pt x="2501138" y="144653"/>
                    <a:pt x="2508758" y="159893"/>
                  </a:cubicBezTo>
                  <a:cubicBezTo>
                    <a:pt x="2516378" y="182753"/>
                    <a:pt x="2501138" y="205613"/>
                    <a:pt x="2485898" y="213360"/>
                  </a:cubicBezTo>
                  <a:cubicBezTo>
                    <a:pt x="2478278" y="213360"/>
                    <a:pt x="2478278" y="213360"/>
                    <a:pt x="2470658" y="213360"/>
                  </a:cubicBezTo>
                  <a:cubicBezTo>
                    <a:pt x="2455418" y="213360"/>
                    <a:pt x="2440178" y="198120"/>
                    <a:pt x="2432558" y="182880"/>
                  </a:cubicBezTo>
                  <a:close/>
                  <a:moveTo>
                    <a:pt x="4155948" y="160020"/>
                  </a:moveTo>
                  <a:cubicBezTo>
                    <a:pt x="4140708" y="160020"/>
                    <a:pt x="4125468" y="137160"/>
                    <a:pt x="4133088" y="114300"/>
                  </a:cubicBezTo>
                  <a:cubicBezTo>
                    <a:pt x="4133088" y="91440"/>
                    <a:pt x="4155948" y="83820"/>
                    <a:pt x="4178808" y="83820"/>
                  </a:cubicBezTo>
                  <a:cubicBezTo>
                    <a:pt x="4194048" y="91440"/>
                    <a:pt x="4209288" y="114300"/>
                    <a:pt x="4201668" y="129540"/>
                  </a:cubicBezTo>
                  <a:cubicBezTo>
                    <a:pt x="4201668" y="152400"/>
                    <a:pt x="4186428" y="160020"/>
                    <a:pt x="4163568" y="160020"/>
                  </a:cubicBezTo>
                  <a:cubicBezTo>
                    <a:pt x="4163568" y="160020"/>
                    <a:pt x="4163568" y="160020"/>
                    <a:pt x="4155948" y="160020"/>
                  </a:cubicBezTo>
                  <a:close/>
                  <a:moveTo>
                    <a:pt x="2646045" y="129540"/>
                  </a:moveTo>
                  <a:cubicBezTo>
                    <a:pt x="2638425" y="106680"/>
                    <a:pt x="2653665" y="91440"/>
                    <a:pt x="2668905" y="83820"/>
                  </a:cubicBezTo>
                  <a:cubicBezTo>
                    <a:pt x="2691765" y="76200"/>
                    <a:pt x="2714625" y="91440"/>
                    <a:pt x="2714625" y="114300"/>
                  </a:cubicBezTo>
                  <a:cubicBezTo>
                    <a:pt x="2722245" y="129540"/>
                    <a:pt x="2707005" y="152400"/>
                    <a:pt x="2684145" y="160020"/>
                  </a:cubicBezTo>
                  <a:cubicBezTo>
                    <a:pt x="2684145" y="160020"/>
                    <a:pt x="2684145" y="160020"/>
                    <a:pt x="2676525" y="160020"/>
                  </a:cubicBezTo>
                  <a:cubicBezTo>
                    <a:pt x="2661285" y="160020"/>
                    <a:pt x="2646045" y="144780"/>
                    <a:pt x="2646045" y="129540"/>
                  </a:cubicBezTo>
                  <a:close/>
                  <a:moveTo>
                    <a:pt x="3950081" y="121920"/>
                  </a:moveTo>
                  <a:cubicBezTo>
                    <a:pt x="3927221" y="114300"/>
                    <a:pt x="3919601" y="99060"/>
                    <a:pt x="3919601" y="76200"/>
                  </a:cubicBezTo>
                  <a:cubicBezTo>
                    <a:pt x="3919601" y="53340"/>
                    <a:pt x="3942461" y="45720"/>
                    <a:pt x="3965321" y="45720"/>
                  </a:cubicBezTo>
                  <a:cubicBezTo>
                    <a:pt x="3980561" y="45720"/>
                    <a:pt x="3995801" y="68580"/>
                    <a:pt x="3995801" y="91440"/>
                  </a:cubicBezTo>
                  <a:cubicBezTo>
                    <a:pt x="3988181" y="106680"/>
                    <a:pt x="3972941" y="121920"/>
                    <a:pt x="3957701" y="121920"/>
                  </a:cubicBezTo>
                  <a:cubicBezTo>
                    <a:pt x="3957701" y="121920"/>
                    <a:pt x="3950081" y="121920"/>
                    <a:pt x="3950081" y="121920"/>
                  </a:cubicBezTo>
                  <a:close/>
                  <a:moveTo>
                    <a:pt x="2851912" y="83820"/>
                  </a:moveTo>
                  <a:cubicBezTo>
                    <a:pt x="2851912" y="68580"/>
                    <a:pt x="2867152" y="45720"/>
                    <a:pt x="2882392" y="45720"/>
                  </a:cubicBezTo>
                  <a:cubicBezTo>
                    <a:pt x="2905252" y="38100"/>
                    <a:pt x="2928112" y="53340"/>
                    <a:pt x="2928112" y="76200"/>
                  </a:cubicBezTo>
                  <a:cubicBezTo>
                    <a:pt x="2928112" y="99060"/>
                    <a:pt x="2920492" y="114300"/>
                    <a:pt x="2897632" y="121920"/>
                  </a:cubicBezTo>
                  <a:cubicBezTo>
                    <a:pt x="2897632" y="121920"/>
                    <a:pt x="2890012" y="121920"/>
                    <a:pt x="2890012" y="121920"/>
                  </a:cubicBezTo>
                  <a:cubicBezTo>
                    <a:pt x="2874772" y="121920"/>
                    <a:pt x="2851912" y="106680"/>
                    <a:pt x="2851912" y="83820"/>
                  </a:cubicBezTo>
                  <a:close/>
                  <a:moveTo>
                    <a:pt x="3744087" y="91440"/>
                  </a:moveTo>
                  <a:cubicBezTo>
                    <a:pt x="3721227" y="91440"/>
                    <a:pt x="3705987" y="76200"/>
                    <a:pt x="3705987" y="53340"/>
                  </a:cubicBezTo>
                  <a:cubicBezTo>
                    <a:pt x="3705987" y="30480"/>
                    <a:pt x="3728847" y="15240"/>
                    <a:pt x="3751707" y="15240"/>
                  </a:cubicBezTo>
                  <a:cubicBezTo>
                    <a:pt x="3766947" y="22860"/>
                    <a:pt x="3782187" y="38100"/>
                    <a:pt x="3782187" y="60960"/>
                  </a:cubicBezTo>
                  <a:cubicBezTo>
                    <a:pt x="3782187" y="76200"/>
                    <a:pt x="3766947" y="91440"/>
                    <a:pt x="3744087" y="91440"/>
                  </a:cubicBezTo>
                  <a:close/>
                  <a:moveTo>
                    <a:pt x="3065399" y="60960"/>
                  </a:moveTo>
                  <a:cubicBezTo>
                    <a:pt x="3065399" y="38100"/>
                    <a:pt x="3080639" y="15240"/>
                    <a:pt x="3095879" y="15240"/>
                  </a:cubicBezTo>
                  <a:cubicBezTo>
                    <a:pt x="3118739" y="15240"/>
                    <a:pt x="3141599" y="30480"/>
                    <a:pt x="3141599" y="53340"/>
                  </a:cubicBezTo>
                  <a:cubicBezTo>
                    <a:pt x="3141599" y="68580"/>
                    <a:pt x="3126359" y="91440"/>
                    <a:pt x="3103499" y="91440"/>
                  </a:cubicBezTo>
                  <a:cubicBezTo>
                    <a:pt x="3080639" y="91440"/>
                    <a:pt x="3065399" y="76200"/>
                    <a:pt x="3065399" y="60960"/>
                  </a:cubicBezTo>
                  <a:close/>
                  <a:moveTo>
                    <a:pt x="3530600" y="83820"/>
                  </a:moveTo>
                  <a:cubicBezTo>
                    <a:pt x="3507740" y="76200"/>
                    <a:pt x="3492500" y="60960"/>
                    <a:pt x="3492500" y="38100"/>
                  </a:cubicBezTo>
                  <a:cubicBezTo>
                    <a:pt x="3492500" y="22860"/>
                    <a:pt x="3507740" y="0"/>
                    <a:pt x="3530600" y="7620"/>
                  </a:cubicBezTo>
                  <a:cubicBezTo>
                    <a:pt x="3553460" y="7620"/>
                    <a:pt x="3568700" y="22860"/>
                    <a:pt x="3568700" y="45720"/>
                  </a:cubicBezTo>
                  <a:cubicBezTo>
                    <a:pt x="3568700" y="60960"/>
                    <a:pt x="3553460" y="83820"/>
                    <a:pt x="3530600" y="83820"/>
                  </a:cubicBezTo>
                  <a:close/>
                  <a:moveTo>
                    <a:pt x="3278886" y="45720"/>
                  </a:moveTo>
                  <a:cubicBezTo>
                    <a:pt x="3278886" y="22860"/>
                    <a:pt x="3294126" y="7620"/>
                    <a:pt x="3316986" y="0"/>
                  </a:cubicBezTo>
                  <a:cubicBezTo>
                    <a:pt x="3339846" y="0"/>
                    <a:pt x="3355086" y="22860"/>
                    <a:pt x="3355086" y="38100"/>
                  </a:cubicBezTo>
                  <a:cubicBezTo>
                    <a:pt x="3355086" y="60960"/>
                    <a:pt x="3339846" y="76200"/>
                    <a:pt x="3316986" y="76200"/>
                  </a:cubicBezTo>
                  <a:cubicBezTo>
                    <a:pt x="3294126" y="76200"/>
                    <a:pt x="3278886" y="60960"/>
                    <a:pt x="3278886" y="45720"/>
                  </a:cubicBezTo>
                  <a:close/>
                </a:path>
              </a:pathLst>
            </a:custGeom>
            <a:solidFill>
              <a:srgbClr val="BFBFB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FF42383F-DE7E-2423-6B7B-6CECA30F4599}"/>
              </a:ext>
            </a:extLst>
          </p:cNvPr>
          <p:cNvGrpSpPr/>
          <p:nvPr/>
        </p:nvGrpSpPr>
        <p:grpSpPr>
          <a:xfrm>
            <a:off x="15035582" y="2145857"/>
            <a:ext cx="2223718" cy="2218402"/>
            <a:chOff x="0" y="0"/>
            <a:chExt cx="2409120" cy="240336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6FBB3461-9706-CF4D-3455-F9B06A9124B6}"/>
                </a:ext>
              </a:extLst>
            </p:cNvPr>
            <p:cNvSpPr/>
            <p:nvPr/>
          </p:nvSpPr>
          <p:spPr>
            <a:xfrm>
              <a:off x="0" y="0"/>
              <a:ext cx="2409190" cy="2403348"/>
            </a:xfrm>
            <a:custGeom>
              <a:avLst/>
              <a:gdLst/>
              <a:ahLst/>
              <a:cxnLst/>
              <a:rect l="l" t="t" r="r" b="b"/>
              <a:pathLst>
                <a:path w="2409190" h="2403348">
                  <a:moveTo>
                    <a:pt x="0" y="1201674"/>
                  </a:moveTo>
                  <a:cubicBezTo>
                    <a:pt x="0" y="537972"/>
                    <a:pt x="539242" y="0"/>
                    <a:pt x="1204595" y="0"/>
                  </a:cubicBezTo>
                  <a:cubicBezTo>
                    <a:pt x="1869948" y="0"/>
                    <a:pt x="2409190" y="537972"/>
                    <a:pt x="2409190" y="1201674"/>
                  </a:cubicBezTo>
                  <a:cubicBezTo>
                    <a:pt x="2409190" y="1865376"/>
                    <a:pt x="1869948" y="2403348"/>
                    <a:pt x="1204595" y="2403348"/>
                  </a:cubicBezTo>
                  <a:cubicBezTo>
                    <a:pt x="539242" y="2403348"/>
                    <a:pt x="0" y="1865376"/>
                    <a:pt x="0" y="1201674"/>
                  </a:cubicBezTo>
                  <a:close/>
                </a:path>
              </a:pathLst>
            </a:custGeom>
            <a:solidFill>
              <a:srgbClr val="FFA927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D2406FC7-9993-3CE5-2D6E-5007478E0CEA}"/>
              </a:ext>
            </a:extLst>
          </p:cNvPr>
          <p:cNvGrpSpPr/>
          <p:nvPr/>
        </p:nvGrpSpPr>
        <p:grpSpPr>
          <a:xfrm>
            <a:off x="14372985" y="3913002"/>
            <a:ext cx="507082" cy="515722"/>
            <a:chOff x="0" y="0"/>
            <a:chExt cx="549360" cy="558720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33A1EEA9-6B78-738A-9361-13302FF80D31}"/>
                </a:ext>
              </a:extLst>
            </p:cNvPr>
            <p:cNvSpPr/>
            <p:nvPr/>
          </p:nvSpPr>
          <p:spPr>
            <a:xfrm>
              <a:off x="38100" y="38100"/>
              <a:ext cx="473075" cy="482473"/>
            </a:xfrm>
            <a:custGeom>
              <a:avLst/>
              <a:gdLst/>
              <a:ahLst/>
              <a:cxnLst/>
              <a:rect l="l" t="t" r="r" b="b"/>
              <a:pathLst>
                <a:path w="473075" h="482473">
                  <a:moveTo>
                    <a:pt x="0" y="241300"/>
                  </a:moveTo>
                  <a:cubicBezTo>
                    <a:pt x="0" y="108077"/>
                    <a:pt x="105918" y="0"/>
                    <a:pt x="236601" y="0"/>
                  </a:cubicBezTo>
                  <a:cubicBezTo>
                    <a:pt x="367284" y="0"/>
                    <a:pt x="473075" y="108077"/>
                    <a:pt x="473075" y="241300"/>
                  </a:cubicBezTo>
                  <a:cubicBezTo>
                    <a:pt x="473075" y="374523"/>
                    <a:pt x="367157" y="482473"/>
                    <a:pt x="236601" y="482473"/>
                  </a:cubicBezTo>
                  <a:cubicBezTo>
                    <a:pt x="106045" y="482473"/>
                    <a:pt x="0" y="374523"/>
                    <a:pt x="0" y="24130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F4739EA2-62B4-74CB-17B5-16F95D6F828D}"/>
                </a:ext>
              </a:extLst>
            </p:cNvPr>
            <p:cNvSpPr/>
            <p:nvPr/>
          </p:nvSpPr>
          <p:spPr>
            <a:xfrm>
              <a:off x="0" y="0"/>
              <a:ext cx="549402" cy="558800"/>
            </a:xfrm>
            <a:custGeom>
              <a:avLst/>
              <a:gdLst/>
              <a:ahLst/>
              <a:cxnLst/>
              <a:rect l="l" t="t" r="r" b="b"/>
              <a:pathLst>
                <a:path w="549402" h="558800">
                  <a:moveTo>
                    <a:pt x="0" y="279400"/>
                  </a:moveTo>
                  <a:cubicBezTo>
                    <a:pt x="0" y="125730"/>
                    <a:pt x="122301" y="0"/>
                    <a:pt x="274701" y="0"/>
                  </a:cubicBezTo>
                  <a:lnTo>
                    <a:pt x="274701" y="38100"/>
                  </a:lnTo>
                  <a:lnTo>
                    <a:pt x="274701" y="0"/>
                  </a:lnTo>
                  <a:cubicBezTo>
                    <a:pt x="427101" y="0"/>
                    <a:pt x="549402" y="125730"/>
                    <a:pt x="549402" y="279400"/>
                  </a:cubicBezTo>
                  <a:lnTo>
                    <a:pt x="511302" y="279400"/>
                  </a:lnTo>
                  <a:lnTo>
                    <a:pt x="549402" y="279400"/>
                  </a:lnTo>
                  <a:cubicBezTo>
                    <a:pt x="549402" y="432943"/>
                    <a:pt x="427101" y="558800"/>
                    <a:pt x="274701" y="558800"/>
                  </a:cubicBezTo>
                  <a:lnTo>
                    <a:pt x="274701" y="520700"/>
                  </a:lnTo>
                  <a:lnTo>
                    <a:pt x="274701" y="558800"/>
                  </a:lnTo>
                  <a:cubicBezTo>
                    <a:pt x="122301" y="558673"/>
                    <a:pt x="0" y="432943"/>
                    <a:pt x="0" y="279400"/>
                  </a:cubicBezTo>
                  <a:lnTo>
                    <a:pt x="38100" y="279400"/>
                  </a:lnTo>
                  <a:lnTo>
                    <a:pt x="76200" y="279400"/>
                  </a:lnTo>
                  <a:lnTo>
                    <a:pt x="38100" y="279400"/>
                  </a:lnTo>
                  <a:lnTo>
                    <a:pt x="0" y="279400"/>
                  </a:lnTo>
                  <a:moveTo>
                    <a:pt x="76327" y="279400"/>
                  </a:moveTo>
                  <a:cubicBezTo>
                    <a:pt x="76327" y="300482"/>
                    <a:pt x="59182" y="317500"/>
                    <a:pt x="38227" y="317500"/>
                  </a:cubicBezTo>
                  <a:cubicBezTo>
                    <a:pt x="17272" y="317500"/>
                    <a:pt x="127" y="300355"/>
                    <a:pt x="127" y="279400"/>
                  </a:cubicBezTo>
                  <a:cubicBezTo>
                    <a:pt x="127" y="258445"/>
                    <a:pt x="17272" y="241300"/>
                    <a:pt x="38227" y="241300"/>
                  </a:cubicBezTo>
                  <a:cubicBezTo>
                    <a:pt x="59182" y="241300"/>
                    <a:pt x="76327" y="258445"/>
                    <a:pt x="76327" y="279400"/>
                  </a:cubicBezTo>
                  <a:cubicBezTo>
                    <a:pt x="76327" y="392303"/>
                    <a:pt x="165862" y="482473"/>
                    <a:pt x="274701" y="482473"/>
                  </a:cubicBezTo>
                  <a:cubicBezTo>
                    <a:pt x="383540" y="482473"/>
                    <a:pt x="473075" y="392176"/>
                    <a:pt x="473075" y="279400"/>
                  </a:cubicBezTo>
                  <a:cubicBezTo>
                    <a:pt x="473075" y="166624"/>
                    <a:pt x="383540" y="76327"/>
                    <a:pt x="274701" y="76327"/>
                  </a:cubicBezTo>
                  <a:lnTo>
                    <a:pt x="274701" y="38100"/>
                  </a:lnTo>
                  <a:lnTo>
                    <a:pt x="274701" y="76200"/>
                  </a:lnTo>
                  <a:cubicBezTo>
                    <a:pt x="165862" y="76327"/>
                    <a:pt x="76327" y="166497"/>
                    <a:pt x="76327" y="279400"/>
                  </a:cubicBezTo>
                  <a:close/>
                </a:path>
              </a:pathLst>
            </a:custGeom>
            <a:solidFill>
              <a:srgbClr val="FFA927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904EB6B1-5B49-6D72-CD1C-BBD8BBCC8F04}"/>
              </a:ext>
            </a:extLst>
          </p:cNvPr>
          <p:cNvGrpSpPr/>
          <p:nvPr/>
        </p:nvGrpSpPr>
        <p:grpSpPr>
          <a:xfrm>
            <a:off x="15035582" y="7039898"/>
            <a:ext cx="2223718" cy="2218402"/>
            <a:chOff x="0" y="0"/>
            <a:chExt cx="2409120" cy="2403360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CD7603D6-1DBC-B6D7-9504-55D36F1C5BB6}"/>
                </a:ext>
              </a:extLst>
            </p:cNvPr>
            <p:cNvSpPr/>
            <p:nvPr/>
          </p:nvSpPr>
          <p:spPr>
            <a:xfrm>
              <a:off x="0" y="0"/>
              <a:ext cx="2409190" cy="2403348"/>
            </a:xfrm>
            <a:custGeom>
              <a:avLst/>
              <a:gdLst/>
              <a:ahLst/>
              <a:cxnLst/>
              <a:rect l="l" t="t" r="r" b="b"/>
              <a:pathLst>
                <a:path w="2409190" h="2403348">
                  <a:moveTo>
                    <a:pt x="0" y="1201674"/>
                  </a:moveTo>
                  <a:cubicBezTo>
                    <a:pt x="0" y="537972"/>
                    <a:pt x="539242" y="0"/>
                    <a:pt x="1204595" y="0"/>
                  </a:cubicBezTo>
                  <a:cubicBezTo>
                    <a:pt x="1869948" y="0"/>
                    <a:pt x="2409190" y="537972"/>
                    <a:pt x="2409190" y="1201674"/>
                  </a:cubicBezTo>
                  <a:cubicBezTo>
                    <a:pt x="2409190" y="1865376"/>
                    <a:pt x="1869948" y="2403348"/>
                    <a:pt x="1204595" y="2403348"/>
                  </a:cubicBezTo>
                  <a:cubicBezTo>
                    <a:pt x="539242" y="2403348"/>
                    <a:pt x="0" y="1865376"/>
                    <a:pt x="0" y="1201674"/>
                  </a:cubicBezTo>
                  <a:close/>
                </a:path>
              </a:pathLst>
            </a:custGeom>
            <a:solidFill>
              <a:srgbClr val="FFA927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8B39ED53-D516-B2A2-AC35-2E58128FA812}"/>
              </a:ext>
            </a:extLst>
          </p:cNvPr>
          <p:cNvGrpSpPr/>
          <p:nvPr/>
        </p:nvGrpSpPr>
        <p:grpSpPr>
          <a:xfrm>
            <a:off x="14372985" y="6975433"/>
            <a:ext cx="507082" cy="515722"/>
            <a:chOff x="0" y="0"/>
            <a:chExt cx="549360" cy="558720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82A6C854-0538-525A-D548-8A5E23CAC8F8}"/>
                </a:ext>
              </a:extLst>
            </p:cNvPr>
            <p:cNvSpPr/>
            <p:nvPr/>
          </p:nvSpPr>
          <p:spPr>
            <a:xfrm>
              <a:off x="38100" y="38100"/>
              <a:ext cx="473075" cy="482473"/>
            </a:xfrm>
            <a:custGeom>
              <a:avLst/>
              <a:gdLst/>
              <a:ahLst/>
              <a:cxnLst/>
              <a:rect l="l" t="t" r="r" b="b"/>
              <a:pathLst>
                <a:path w="473075" h="482473">
                  <a:moveTo>
                    <a:pt x="0" y="241300"/>
                  </a:moveTo>
                  <a:cubicBezTo>
                    <a:pt x="0" y="108077"/>
                    <a:pt x="105918" y="0"/>
                    <a:pt x="236601" y="0"/>
                  </a:cubicBezTo>
                  <a:cubicBezTo>
                    <a:pt x="367284" y="0"/>
                    <a:pt x="473075" y="108077"/>
                    <a:pt x="473075" y="241300"/>
                  </a:cubicBezTo>
                  <a:cubicBezTo>
                    <a:pt x="473075" y="374523"/>
                    <a:pt x="367157" y="482473"/>
                    <a:pt x="236601" y="482473"/>
                  </a:cubicBezTo>
                  <a:cubicBezTo>
                    <a:pt x="106045" y="482473"/>
                    <a:pt x="0" y="374523"/>
                    <a:pt x="0" y="24130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A0823C3A-07D0-F1FA-6DF1-CF034E5BD384}"/>
                </a:ext>
              </a:extLst>
            </p:cNvPr>
            <p:cNvSpPr/>
            <p:nvPr/>
          </p:nvSpPr>
          <p:spPr>
            <a:xfrm>
              <a:off x="0" y="0"/>
              <a:ext cx="549402" cy="558800"/>
            </a:xfrm>
            <a:custGeom>
              <a:avLst/>
              <a:gdLst/>
              <a:ahLst/>
              <a:cxnLst/>
              <a:rect l="l" t="t" r="r" b="b"/>
              <a:pathLst>
                <a:path w="549402" h="558800">
                  <a:moveTo>
                    <a:pt x="0" y="279400"/>
                  </a:moveTo>
                  <a:cubicBezTo>
                    <a:pt x="0" y="125730"/>
                    <a:pt x="122301" y="0"/>
                    <a:pt x="274701" y="0"/>
                  </a:cubicBezTo>
                  <a:lnTo>
                    <a:pt x="274701" y="38100"/>
                  </a:lnTo>
                  <a:lnTo>
                    <a:pt x="274701" y="0"/>
                  </a:lnTo>
                  <a:cubicBezTo>
                    <a:pt x="427101" y="0"/>
                    <a:pt x="549402" y="125730"/>
                    <a:pt x="549402" y="279400"/>
                  </a:cubicBezTo>
                  <a:lnTo>
                    <a:pt x="511302" y="279400"/>
                  </a:lnTo>
                  <a:lnTo>
                    <a:pt x="549402" y="279400"/>
                  </a:lnTo>
                  <a:cubicBezTo>
                    <a:pt x="549402" y="432943"/>
                    <a:pt x="427101" y="558800"/>
                    <a:pt x="274701" y="558800"/>
                  </a:cubicBezTo>
                  <a:lnTo>
                    <a:pt x="274701" y="520700"/>
                  </a:lnTo>
                  <a:lnTo>
                    <a:pt x="274701" y="558800"/>
                  </a:lnTo>
                  <a:cubicBezTo>
                    <a:pt x="122301" y="558673"/>
                    <a:pt x="0" y="432943"/>
                    <a:pt x="0" y="279400"/>
                  </a:cubicBezTo>
                  <a:lnTo>
                    <a:pt x="38100" y="279400"/>
                  </a:lnTo>
                  <a:lnTo>
                    <a:pt x="76200" y="279400"/>
                  </a:lnTo>
                  <a:lnTo>
                    <a:pt x="38100" y="279400"/>
                  </a:lnTo>
                  <a:lnTo>
                    <a:pt x="0" y="279400"/>
                  </a:lnTo>
                  <a:moveTo>
                    <a:pt x="76327" y="279400"/>
                  </a:moveTo>
                  <a:cubicBezTo>
                    <a:pt x="76327" y="300482"/>
                    <a:pt x="59182" y="317500"/>
                    <a:pt x="38227" y="317500"/>
                  </a:cubicBezTo>
                  <a:cubicBezTo>
                    <a:pt x="17272" y="317500"/>
                    <a:pt x="127" y="300355"/>
                    <a:pt x="127" y="279400"/>
                  </a:cubicBezTo>
                  <a:cubicBezTo>
                    <a:pt x="127" y="258445"/>
                    <a:pt x="17272" y="241300"/>
                    <a:pt x="38227" y="241300"/>
                  </a:cubicBezTo>
                  <a:cubicBezTo>
                    <a:pt x="59182" y="241300"/>
                    <a:pt x="76327" y="258445"/>
                    <a:pt x="76327" y="279400"/>
                  </a:cubicBezTo>
                  <a:cubicBezTo>
                    <a:pt x="76327" y="392303"/>
                    <a:pt x="165862" y="482473"/>
                    <a:pt x="274701" y="482473"/>
                  </a:cubicBezTo>
                  <a:cubicBezTo>
                    <a:pt x="383540" y="482473"/>
                    <a:pt x="473075" y="392176"/>
                    <a:pt x="473075" y="279400"/>
                  </a:cubicBezTo>
                  <a:cubicBezTo>
                    <a:pt x="473075" y="166624"/>
                    <a:pt x="383540" y="76327"/>
                    <a:pt x="274701" y="76327"/>
                  </a:cubicBezTo>
                  <a:lnTo>
                    <a:pt x="274701" y="38100"/>
                  </a:lnTo>
                  <a:lnTo>
                    <a:pt x="274701" y="76200"/>
                  </a:lnTo>
                  <a:cubicBezTo>
                    <a:pt x="165862" y="76327"/>
                    <a:pt x="76327" y="166497"/>
                    <a:pt x="76327" y="279400"/>
                  </a:cubicBezTo>
                  <a:close/>
                </a:path>
              </a:pathLst>
            </a:custGeom>
            <a:solidFill>
              <a:srgbClr val="FFA927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052D24E6-7D15-39A3-F7B0-319C1BD6EEF1}"/>
              </a:ext>
            </a:extLst>
          </p:cNvPr>
          <p:cNvGrpSpPr/>
          <p:nvPr/>
        </p:nvGrpSpPr>
        <p:grpSpPr>
          <a:xfrm>
            <a:off x="14513878" y="7124966"/>
            <a:ext cx="219315" cy="216656"/>
            <a:chOff x="0" y="0"/>
            <a:chExt cx="237600" cy="234720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4750C66D-0E29-3F39-8284-96682963B479}"/>
                </a:ext>
              </a:extLst>
            </p:cNvPr>
            <p:cNvSpPr/>
            <p:nvPr/>
          </p:nvSpPr>
          <p:spPr>
            <a:xfrm>
              <a:off x="0" y="0"/>
              <a:ext cx="237490" cy="234696"/>
            </a:xfrm>
            <a:custGeom>
              <a:avLst/>
              <a:gdLst/>
              <a:ahLst/>
              <a:cxnLst/>
              <a:rect l="l" t="t" r="r" b="b"/>
              <a:pathLst>
                <a:path w="237490" h="234696">
                  <a:moveTo>
                    <a:pt x="0" y="117348"/>
                  </a:moveTo>
                  <a:cubicBezTo>
                    <a:pt x="0" y="52578"/>
                    <a:pt x="53213" y="0"/>
                    <a:pt x="118745" y="0"/>
                  </a:cubicBezTo>
                  <a:cubicBezTo>
                    <a:pt x="184277" y="0"/>
                    <a:pt x="237490" y="52578"/>
                    <a:pt x="237490" y="117348"/>
                  </a:cubicBezTo>
                  <a:cubicBezTo>
                    <a:pt x="237490" y="182118"/>
                    <a:pt x="184277" y="234696"/>
                    <a:pt x="118745" y="234696"/>
                  </a:cubicBezTo>
                  <a:cubicBezTo>
                    <a:pt x="53213" y="234696"/>
                    <a:pt x="0" y="182118"/>
                    <a:pt x="0" y="117348"/>
                  </a:cubicBezTo>
                  <a:close/>
                </a:path>
              </a:pathLst>
            </a:custGeom>
            <a:solidFill>
              <a:srgbClr val="FFA927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6" name="Group 16">
            <a:extLst>
              <a:ext uri="{FF2B5EF4-FFF2-40B4-BE49-F238E27FC236}">
                <a16:creationId xmlns:a16="http://schemas.microsoft.com/office/drawing/2014/main" id="{BE73AA7D-B603-868F-E444-B3D8F0CB3616}"/>
              </a:ext>
            </a:extLst>
          </p:cNvPr>
          <p:cNvGrpSpPr/>
          <p:nvPr/>
        </p:nvGrpSpPr>
        <p:grpSpPr>
          <a:xfrm>
            <a:off x="12496800" y="266700"/>
            <a:ext cx="2224383" cy="2218402"/>
            <a:chOff x="0" y="0"/>
            <a:chExt cx="2409840" cy="2403360"/>
          </a:xfrm>
        </p:grpSpPr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13CDA1B6-9231-2051-1E9D-823A628700AC}"/>
                </a:ext>
              </a:extLst>
            </p:cNvPr>
            <p:cNvSpPr/>
            <p:nvPr/>
          </p:nvSpPr>
          <p:spPr>
            <a:xfrm>
              <a:off x="0" y="0"/>
              <a:ext cx="2409952" cy="2403348"/>
            </a:xfrm>
            <a:custGeom>
              <a:avLst/>
              <a:gdLst/>
              <a:ahLst/>
              <a:cxnLst/>
              <a:rect l="l" t="t" r="r" b="b"/>
              <a:pathLst>
                <a:path w="2409952" h="2403348">
                  <a:moveTo>
                    <a:pt x="0" y="1201674"/>
                  </a:moveTo>
                  <a:cubicBezTo>
                    <a:pt x="0" y="537972"/>
                    <a:pt x="539496" y="0"/>
                    <a:pt x="1204976" y="0"/>
                  </a:cubicBezTo>
                  <a:cubicBezTo>
                    <a:pt x="1870456" y="0"/>
                    <a:pt x="2409952" y="537972"/>
                    <a:pt x="2409952" y="1201674"/>
                  </a:cubicBezTo>
                  <a:cubicBezTo>
                    <a:pt x="2409952" y="1865376"/>
                    <a:pt x="1870456" y="2403348"/>
                    <a:pt x="1204976" y="2403348"/>
                  </a:cubicBezTo>
                  <a:cubicBezTo>
                    <a:pt x="539496" y="2403348"/>
                    <a:pt x="0" y="1865376"/>
                    <a:pt x="0" y="1201674"/>
                  </a:cubicBezTo>
                  <a:close/>
                </a:path>
              </a:pathLst>
            </a:custGeom>
            <a:solidFill>
              <a:srgbClr val="FFA927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8" name="Group 18">
            <a:extLst>
              <a:ext uri="{FF2B5EF4-FFF2-40B4-BE49-F238E27FC236}">
                <a16:creationId xmlns:a16="http://schemas.microsoft.com/office/drawing/2014/main" id="{0120DAE8-31F6-E10A-AF6C-273EA7FF3B6C}"/>
              </a:ext>
            </a:extLst>
          </p:cNvPr>
          <p:cNvGrpSpPr/>
          <p:nvPr/>
        </p:nvGrpSpPr>
        <p:grpSpPr>
          <a:xfrm>
            <a:off x="8942620" y="6975433"/>
            <a:ext cx="507082" cy="515722"/>
            <a:chOff x="0" y="0"/>
            <a:chExt cx="549360" cy="558720"/>
          </a:xfrm>
        </p:grpSpPr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2CD2B6FB-BECE-BB2B-1187-6F70FAC5221E}"/>
                </a:ext>
              </a:extLst>
            </p:cNvPr>
            <p:cNvSpPr/>
            <p:nvPr/>
          </p:nvSpPr>
          <p:spPr>
            <a:xfrm>
              <a:off x="38100" y="38100"/>
              <a:ext cx="473075" cy="482473"/>
            </a:xfrm>
            <a:custGeom>
              <a:avLst/>
              <a:gdLst/>
              <a:ahLst/>
              <a:cxnLst/>
              <a:rect l="l" t="t" r="r" b="b"/>
              <a:pathLst>
                <a:path w="473075" h="482473">
                  <a:moveTo>
                    <a:pt x="0" y="241300"/>
                  </a:moveTo>
                  <a:cubicBezTo>
                    <a:pt x="0" y="108077"/>
                    <a:pt x="105918" y="0"/>
                    <a:pt x="236601" y="0"/>
                  </a:cubicBezTo>
                  <a:cubicBezTo>
                    <a:pt x="367284" y="0"/>
                    <a:pt x="473075" y="108077"/>
                    <a:pt x="473075" y="241300"/>
                  </a:cubicBezTo>
                  <a:cubicBezTo>
                    <a:pt x="473075" y="374523"/>
                    <a:pt x="367157" y="482473"/>
                    <a:pt x="236601" y="482473"/>
                  </a:cubicBezTo>
                  <a:cubicBezTo>
                    <a:pt x="106045" y="482473"/>
                    <a:pt x="0" y="374523"/>
                    <a:pt x="0" y="24130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1A782A24-7578-43DC-DDDC-56B8A718A342}"/>
                </a:ext>
              </a:extLst>
            </p:cNvPr>
            <p:cNvSpPr/>
            <p:nvPr/>
          </p:nvSpPr>
          <p:spPr>
            <a:xfrm>
              <a:off x="0" y="0"/>
              <a:ext cx="549402" cy="558800"/>
            </a:xfrm>
            <a:custGeom>
              <a:avLst/>
              <a:gdLst/>
              <a:ahLst/>
              <a:cxnLst/>
              <a:rect l="l" t="t" r="r" b="b"/>
              <a:pathLst>
                <a:path w="549402" h="558800">
                  <a:moveTo>
                    <a:pt x="0" y="279400"/>
                  </a:moveTo>
                  <a:cubicBezTo>
                    <a:pt x="0" y="125730"/>
                    <a:pt x="122301" y="0"/>
                    <a:pt x="274701" y="0"/>
                  </a:cubicBezTo>
                  <a:lnTo>
                    <a:pt x="274701" y="38100"/>
                  </a:lnTo>
                  <a:lnTo>
                    <a:pt x="274701" y="0"/>
                  </a:lnTo>
                  <a:cubicBezTo>
                    <a:pt x="427101" y="0"/>
                    <a:pt x="549402" y="125730"/>
                    <a:pt x="549402" y="279400"/>
                  </a:cubicBezTo>
                  <a:lnTo>
                    <a:pt x="511302" y="279400"/>
                  </a:lnTo>
                  <a:lnTo>
                    <a:pt x="549402" y="279400"/>
                  </a:lnTo>
                  <a:cubicBezTo>
                    <a:pt x="549402" y="432943"/>
                    <a:pt x="427101" y="558800"/>
                    <a:pt x="274701" y="558800"/>
                  </a:cubicBezTo>
                  <a:lnTo>
                    <a:pt x="274701" y="520700"/>
                  </a:lnTo>
                  <a:lnTo>
                    <a:pt x="274701" y="558800"/>
                  </a:lnTo>
                  <a:cubicBezTo>
                    <a:pt x="122301" y="558673"/>
                    <a:pt x="0" y="432943"/>
                    <a:pt x="0" y="279400"/>
                  </a:cubicBezTo>
                  <a:lnTo>
                    <a:pt x="38100" y="279400"/>
                  </a:lnTo>
                  <a:lnTo>
                    <a:pt x="76200" y="279400"/>
                  </a:lnTo>
                  <a:lnTo>
                    <a:pt x="38100" y="279400"/>
                  </a:lnTo>
                  <a:lnTo>
                    <a:pt x="0" y="279400"/>
                  </a:lnTo>
                  <a:moveTo>
                    <a:pt x="76327" y="279400"/>
                  </a:moveTo>
                  <a:cubicBezTo>
                    <a:pt x="76327" y="300482"/>
                    <a:pt x="59182" y="317500"/>
                    <a:pt x="38227" y="317500"/>
                  </a:cubicBezTo>
                  <a:cubicBezTo>
                    <a:pt x="17272" y="317500"/>
                    <a:pt x="127" y="300355"/>
                    <a:pt x="127" y="279400"/>
                  </a:cubicBezTo>
                  <a:cubicBezTo>
                    <a:pt x="127" y="258445"/>
                    <a:pt x="17272" y="241300"/>
                    <a:pt x="38227" y="241300"/>
                  </a:cubicBezTo>
                  <a:cubicBezTo>
                    <a:pt x="59182" y="241300"/>
                    <a:pt x="76327" y="258445"/>
                    <a:pt x="76327" y="279400"/>
                  </a:cubicBezTo>
                  <a:cubicBezTo>
                    <a:pt x="76327" y="392303"/>
                    <a:pt x="165862" y="482473"/>
                    <a:pt x="274701" y="482473"/>
                  </a:cubicBezTo>
                  <a:cubicBezTo>
                    <a:pt x="383540" y="482473"/>
                    <a:pt x="473075" y="392176"/>
                    <a:pt x="473075" y="279400"/>
                  </a:cubicBezTo>
                  <a:cubicBezTo>
                    <a:pt x="473075" y="166624"/>
                    <a:pt x="383540" y="76327"/>
                    <a:pt x="274701" y="76327"/>
                  </a:cubicBezTo>
                  <a:lnTo>
                    <a:pt x="274701" y="38100"/>
                  </a:lnTo>
                  <a:lnTo>
                    <a:pt x="274701" y="76200"/>
                  </a:lnTo>
                  <a:cubicBezTo>
                    <a:pt x="165862" y="76327"/>
                    <a:pt x="76327" y="166497"/>
                    <a:pt x="76327" y="279400"/>
                  </a:cubicBezTo>
                  <a:close/>
                </a:path>
              </a:pathLst>
            </a:custGeom>
            <a:solidFill>
              <a:srgbClr val="FFA927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1" name="Group 21">
            <a:extLst>
              <a:ext uri="{FF2B5EF4-FFF2-40B4-BE49-F238E27FC236}">
                <a16:creationId xmlns:a16="http://schemas.microsoft.com/office/drawing/2014/main" id="{A07A1FC4-AA50-B069-21A7-C056D0B06D56}"/>
              </a:ext>
            </a:extLst>
          </p:cNvPr>
          <p:cNvGrpSpPr/>
          <p:nvPr/>
        </p:nvGrpSpPr>
        <p:grpSpPr>
          <a:xfrm>
            <a:off x="9088830" y="7124966"/>
            <a:ext cx="219979" cy="216656"/>
            <a:chOff x="0" y="0"/>
            <a:chExt cx="238320" cy="234720"/>
          </a:xfrm>
        </p:grpSpPr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887FE2E2-BD33-1714-C30A-067AA43F2F6B}"/>
                </a:ext>
              </a:extLst>
            </p:cNvPr>
            <p:cNvSpPr/>
            <p:nvPr/>
          </p:nvSpPr>
          <p:spPr>
            <a:xfrm>
              <a:off x="0" y="0"/>
              <a:ext cx="238252" cy="234696"/>
            </a:xfrm>
            <a:custGeom>
              <a:avLst/>
              <a:gdLst/>
              <a:ahLst/>
              <a:cxnLst/>
              <a:rect l="l" t="t" r="r" b="b"/>
              <a:pathLst>
                <a:path w="238252" h="234696">
                  <a:moveTo>
                    <a:pt x="0" y="117348"/>
                  </a:moveTo>
                  <a:cubicBezTo>
                    <a:pt x="0" y="52578"/>
                    <a:pt x="53340" y="0"/>
                    <a:pt x="119126" y="0"/>
                  </a:cubicBezTo>
                  <a:cubicBezTo>
                    <a:pt x="184912" y="0"/>
                    <a:pt x="238252" y="52578"/>
                    <a:pt x="238252" y="117348"/>
                  </a:cubicBezTo>
                  <a:cubicBezTo>
                    <a:pt x="238252" y="182118"/>
                    <a:pt x="184912" y="234696"/>
                    <a:pt x="119126" y="234696"/>
                  </a:cubicBezTo>
                  <a:cubicBezTo>
                    <a:pt x="53340" y="234696"/>
                    <a:pt x="0" y="182118"/>
                    <a:pt x="0" y="117348"/>
                  </a:cubicBezTo>
                  <a:close/>
                </a:path>
              </a:pathLst>
            </a:custGeom>
            <a:solidFill>
              <a:srgbClr val="FFA927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3" name="Group 23">
            <a:extLst>
              <a:ext uri="{FF2B5EF4-FFF2-40B4-BE49-F238E27FC236}">
                <a16:creationId xmlns:a16="http://schemas.microsoft.com/office/drawing/2014/main" id="{95621F28-FC60-2DC2-7BAC-CE91CCDB85D0}"/>
              </a:ext>
            </a:extLst>
          </p:cNvPr>
          <p:cNvGrpSpPr/>
          <p:nvPr/>
        </p:nvGrpSpPr>
        <p:grpSpPr>
          <a:xfrm>
            <a:off x="8534400" y="7810500"/>
            <a:ext cx="2224383" cy="2218402"/>
            <a:chOff x="0" y="0"/>
            <a:chExt cx="2409840" cy="2403360"/>
          </a:xfrm>
        </p:grpSpPr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455E1879-81CD-C31E-DA46-8F5C47AEDDE9}"/>
                </a:ext>
              </a:extLst>
            </p:cNvPr>
            <p:cNvSpPr/>
            <p:nvPr/>
          </p:nvSpPr>
          <p:spPr>
            <a:xfrm>
              <a:off x="0" y="0"/>
              <a:ext cx="2409952" cy="2403348"/>
            </a:xfrm>
            <a:custGeom>
              <a:avLst/>
              <a:gdLst/>
              <a:ahLst/>
              <a:cxnLst/>
              <a:rect l="l" t="t" r="r" b="b"/>
              <a:pathLst>
                <a:path w="2409952" h="2403348">
                  <a:moveTo>
                    <a:pt x="0" y="1201674"/>
                  </a:moveTo>
                  <a:cubicBezTo>
                    <a:pt x="0" y="537972"/>
                    <a:pt x="539496" y="0"/>
                    <a:pt x="1204976" y="0"/>
                  </a:cubicBezTo>
                  <a:cubicBezTo>
                    <a:pt x="1870456" y="0"/>
                    <a:pt x="2409952" y="537972"/>
                    <a:pt x="2409952" y="1201674"/>
                  </a:cubicBezTo>
                  <a:cubicBezTo>
                    <a:pt x="2409952" y="1865376"/>
                    <a:pt x="1870456" y="2403348"/>
                    <a:pt x="1204976" y="2403348"/>
                  </a:cubicBezTo>
                  <a:cubicBezTo>
                    <a:pt x="539496" y="2403348"/>
                    <a:pt x="0" y="1865376"/>
                    <a:pt x="0" y="1201674"/>
                  </a:cubicBezTo>
                  <a:close/>
                </a:path>
              </a:pathLst>
            </a:custGeom>
            <a:solidFill>
              <a:srgbClr val="FFA927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5" name="Group 25">
            <a:extLst>
              <a:ext uri="{FF2B5EF4-FFF2-40B4-BE49-F238E27FC236}">
                <a16:creationId xmlns:a16="http://schemas.microsoft.com/office/drawing/2014/main" id="{FA6E83F1-A5ED-AEF3-776B-9199EE209863}"/>
              </a:ext>
            </a:extLst>
          </p:cNvPr>
          <p:cNvGrpSpPr/>
          <p:nvPr/>
        </p:nvGrpSpPr>
        <p:grpSpPr>
          <a:xfrm>
            <a:off x="8942620" y="3913002"/>
            <a:ext cx="507082" cy="515722"/>
            <a:chOff x="0" y="0"/>
            <a:chExt cx="549360" cy="558720"/>
          </a:xfrm>
        </p:grpSpPr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541C5DAF-16CD-5069-39DB-8B1F0FB01308}"/>
                </a:ext>
              </a:extLst>
            </p:cNvPr>
            <p:cNvSpPr/>
            <p:nvPr/>
          </p:nvSpPr>
          <p:spPr>
            <a:xfrm>
              <a:off x="38100" y="38100"/>
              <a:ext cx="473075" cy="482473"/>
            </a:xfrm>
            <a:custGeom>
              <a:avLst/>
              <a:gdLst/>
              <a:ahLst/>
              <a:cxnLst/>
              <a:rect l="l" t="t" r="r" b="b"/>
              <a:pathLst>
                <a:path w="473075" h="482473">
                  <a:moveTo>
                    <a:pt x="0" y="241300"/>
                  </a:moveTo>
                  <a:cubicBezTo>
                    <a:pt x="0" y="108077"/>
                    <a:pt x="105918" y="0"/>
                    <a:pt x="236601" y="0"/>
                  </a:cubicBezTo>
                  <a:cubicBezTo>
                    <a:pt x="367284" y="0"/>
                    <a:pt x="473075" y="108077"/>
                    <a:pt x="473075" y="241300"/>
                  </a:cubicBezTo>
                  <a:cubicBezTo>
                    <a:pt x="473075" y="374523"/>
                    <a:pt x="367157" y="482473"/>
                    <a:pt x="236601" y="482473"/>
                  </a:cubicBezTo>
                  <a:cubicBezTo>
                    <a:pt x="106045" y="482473"/>
                    <a:pt x="0" y="374523"/>
                    <a:pt x="0" y="24130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CDAA429D-ABC2-3863-77A2-2904A7ED19F6}"/>
                </a:ext>
              </a:extLst>
            </p:cNvPr>
            <p:cNvSpPr/>
            <p:nvPr/>
          </p:nvSpPr>
          <p:spPr>
            <a:xfrm>
              <a:off x="0" y="0"/>
              <a:ext cx="549402" cy="558800"/>
            </a:xfrm>
            <a:custGeom>
              <a:avLst/>
              <a:gdLst/>
              <a:ahLst/>
              <a:cxnLst/>
              <a:rect l="l" t="t" r="r" b="b"/>
              <a:pathLst>
                <a:path w="549402" h="558800">
                  <a:moveTo>
                    <a:pt x="0" y="279400"/>
                  </a:moveTo>
                  <a:cubicBezTo>
                    <a:pt x="0" y="125730"/>
                    <a:pt x="122301" y="0"/>
                    <a:pt x="274701" y="0"/>
                  </a:cubicBezTo>
                  <a:lnTo>
                    <a:pt x="274701" y="38100"/>
                  </a:lnTo>
                  <a:lnTo>
                    <a:pt x="274701" y="0"/>
                  </a:lnTo>
                  <a:cubicBezTo>
                    <a:pt x="427101" y="0"/>
                    <a:pt x="549402" y="125730"/>
                    <a:pt x="549402" y="279400"/>
                  </a:cubicBezTo>
                  <a:lnTo>
                    <a:pt x="511302" y="279400"/>
                  </a:lnTo>
                  <a:lnTo>
                    <a:pt x="549402" y="279400"/>
                  </a:lnTo>
                  <a:cubicBezTo>
                    <a:pt x="549402" y="432943"/>
                    <a:pt x="427101" y="558800"/>
                    <a:pt x="274701" y="558800"/>
                  </a:cubicBezTo>
                  <a:lnTo>
                    <a:pt x="274701" y="520700"/>
                  </a:lnTo>
                  <a:lnTo>
                    <a:pt x="274701" y="558800"/>
                  </a:lnTo>
                  <a:cubicBezTo>
                    <a:pt x="122301" y="558673"/>
                    <a:pt x="0" y="432943"/>
                    <a:pt x="0" y="279400"/>
                  </a:cubicBezTo>
                  <a:lnTo>
                    <a:pt x="38100" y="279400"/>
                  </a:lnTo>
                  <a:lnTo>
                    <a:pt x="76200" y="279400"/>
                  </a:lnTo>
                  <a:lnTo>
                    <a:pt x="38100" y="279400"/>
                  </a:lnTo>
                  <a:lnTo>
                    <a:pt x="0" y="279400"/>
                  </a:lnTo>
                  <a:moveTo>
                    <a:pt x="76327" y="279400"/>
                  </a:moveTo>
                  <a:cubicBezTo>
                    <a:pt x="76327" y="300482"/>
                    <a:pt x="59182" y="317500"/>
                    <a:pt x="38227" y="317500"/>
                  </a:cubicBezTo>
                  <a:cubicBezTo>
                    <a:pt x="17272" y="317500"/>
                    <a:pt x="127" y="300355"/>
                    <a:pt x="127" y="279400"/>
                  </a:cubicBezTo>
                  <a:cubicBezTo>
                    <a:pt x="127" y="258445"/>
                    <a:pt x="17272" y="241300"/>
                    <a:pt x="38227" y="241300"/>
                  </a:cubicBezTo>
                  <a:cubicBezTo>
                    <a:pt x="59182" y="241300"/>
                    <a:pt x="76327" y="258445"/>
                    <a:pt x="76327" y="279400"/>
                  </a:cubicBezTo>
                  <a:cubicBezTo>
                    <a:pt x="76327" y="392303"/>
                    <a:pt x="165862" y="482473"/>
                    <a:pt x="274701" y="482473"/>
                  </a:cubicBezTo>
                  <a:cubicBezTo>
                    <a:pt x="383540" y="482473"/>
                    <a:pt x="473075" y="392176"/>
                    <a:pt x="473075" y="279400"/>
                  </a:cubicBezTo>
                  <a:cubicBezTo>
                    <a:pt x="473075" y="166624"/>
                    <a:pt x="383540" y="76327"/>
                    <a:pt x="274701" y="76327"/>
                  </a:cubicBezTo>
                  <a:lnTo>
                    <a:pt x="274701" y="38100"/>
                  </a:lnTo>
                  <a:lnTo>
                    <a:pt x="274701" y="76200"/>
                  </a:lnTo>
                  <a:cubicBezTo>
                    <a:pt x="165862" y="76327"/>
                    <a:pt x="76327" y="166497"/>
                    <a:pt x="76327" y="279400"/>
                  </a:cubicBezTo>
                  <a:close/>
                </a:path>
              </a:pathLst>
            </a:custGeom>
            <a:solidFill>
              <a:srgbClr val="FFA927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8" name="Group 28">
            <a:extLst>
              <a:ext uri="{FF2B5EF4-FFF2-40B4-BE49-F238E27FC236}">
                <a16:creationId xmlns:a16="http://schemas.microsoft.com/office/drawing/2014/main" id="{065ADC05-7183-92D2-51BD-DE63DDD4D430}"/>
              </a:ext>
            </a:extLst>
          </p:cNvPr>
          <p:cNvGrpSpPr/>
          <p:nvPr/>
        </p:nvGrpSpPr>
        <p:grpSpPr>
          <a:xfrm>
            <a:off x="14516869" y="4062535"/>
            <a:ext cx="219315" cy="216656"/>
            <a:chOff x="0" y="0"/>
            <a:chExt cx="237600" cy="234720"/>
          </a:xfrm>
        </p:grpSpPr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4EC849C9-9A24-9BF6-3CF4-43A5C087ED9D}"/>
                </a:ext>
              </a:extLst>
            </p:cNvPr>
            <p:cNvSpPr/>
            <p:nvPr/>
          </p:nvSpPr>
          <p:spPr>
            <a:xfrm>
              <a:off x="0" y="0"/>
              <a:ext cx="237490" cy="234696"/>
            </a:xfrm>
            <a:custGeom>
              <a:avLst/>
              <a:gdLst/>
              <a:ahLst/>
              <a:cxnLst/>
              <a:rect l="l" t="t" r="r" b="b"/>
              <a:pathLst>
                <a:path w="237490" h="234696">
                  <a:moveTo>
                    <a:pt x="0" y="117348"/>
                  </a:moveTo>
                  <a:cubicBezTo>
                    <a:pt x="0" y="52578"/>
                    <a:pt x="53213" y="0"/>
                    <a:pt x="118745" y="0"/>
                  </a:cubicBezTo>
                  <a:cubicBezTo>
                    <a:pt x="184277" y="0"/>
                    <a:pt x="237490" y="52578"/>
                    <a:pt x="237490" y="117348"/>
                  </a:cubicBezTo>
                  <a:cubicBezTo>
                    <a:pt x="237490" y="182118"/>
                    <a:pt x="184277" y="234696"/>
                    <a:pt x="118745" y="234696"/>
                  </a:cubicBezTo>
                  <a:cubicBezTo>
                    <a:pt x="53213" y="234696"/>
                    <a:pt x="0" y="182118"/>
                    <a:pt x="0" y="117348"/>
                  </a:cubicBezTo>
                  <a:close/>
                </a:path>
              </a:pathLst>
            </a:custGeom>
            <a:solidFill>
              <a:srgbClr val="FFA927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0" name="Group 30">
            <a:extLst>
              <a:ext uri="{FF2B5EF4-FFF2-40B4-BE49-F238E27FC236}">
                <a16:creationId xmlns:a16="http://schemas.microsoft.com/office/drawing/2014/main" id="{A1F00C2E-2821-4DF0-F44C-0C1F85743A5F}"/>
              </a:ext>
            </a:extLst>
          </p:cNvPr>
          <p:cNvGrpSpPr/>
          <p:nvPr/>
        </p:nvGrpSpPr>
        <p:grpSpPr>
          <a:xfrm>
            <a:off x="9089494" y="4062535"/>
            <a:ext cx="219315" cy="216656"/>
            <a:chOff x="0" y="0"/>
            <a:chExt cx="237600" cy="234720"/>
          </a:xfrm>
        </p:grpSpPr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406E58E1-6F84-D94E-AA31-206AB0112B46}"/>
                </a:ext>
              </a:extLst>
            </p:cNvPr>
            <p:cNvSpPr/>
            <p:nvPr/>
          </p:nvSpPr>
          <p:spPr>
            <a:xfrm>
              <a:off x="0" y="0"/>
              <a:ext cx="237490" cy="234696"/>
            </a:xfrm>
            <a:custGeom>
              <a:avLst/>
              <a:gdLst/>
              <a:ahLst/>
              <a:cxnLst/>
              <a:rect l="l" t="t" r="r" b="b"/>
              <a:pathLst>
                <a:path w="237490" h="234696">
                  <a:moveTo>
                    <a:pt x="0" y="117348"/>
                  </a:moveTo>
                  <a:cubicBezTo>
                    <a:pt x="0" y="52578"/>
                    <a:pt x="53213" y="0"/>
                    <a:pt x="118745" y="0"/>
                  </a:cubicBezTo>
                  <a:cubicBezTo>
                    <a:pt x="184277" y="0"/>
                    <a:pt x="237490" y="52578"/>
                    <a:pt x="237490" y="117348"/>
                  </a:cubicBezTo>
                  <a:cubicBezTo>
                    <a:pt x="237490" y="182118"/>
                    <a:pt x="184277" y="234696"/>
                    <a:pt x="118745" y="234696"/>
                  </a:cubicBezTo>
                  <a:cubicBezTo>
                    <a:pt x="53213" y="234696"/>
                    <a:pt x="0" y="182118"/>
                    <a:pt x="0" y="117348"/>
                  </a:cubicBezTo>
                  <a:close/>
                </a:path>
              </a:pathLst>
            </a:custGeom>
            <a:solidFill>
              <a:srgbClr val="FFA927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2" name="Freeform 32">
            <a:extLst>
              <a:ext uri="{FF2B5EF4-FFF2-40B4-BE49-F238E27FC236}">
                <a16:creationId xmlns:a16="http://schemas.microsoft.com/office/drawing/2014/main" id="{61954458-4F3A-63DB-CDC5-633E24D6B8B8}"/>
              </a:ext>
            </a:extLst>
          </p:cNvPr>
          <p:cNvSpPr/>
          <p:nvPr/>
        </p:nvSpPr>
        <p:spPr>
          <a:xfrm>
            <a:off x="15398008" y="7491155"/>
            <a:ext cx="1489037" cy="1302230"/>
          </a:xfrm>
          <a:custGeom>
            <a:avLst/>
            <a:gdLst/>
            <a:ahLst/>
            <a:cxnLst/>
            <a:rect l="l" t="t" r="r" b="b"/>
            <a:pathLst>
              <a:path w="1489037" h="1302230">
                <a:moveTo>
                  <a:pt x="0" y="0"/>
                </a:moveTo>
                <a:lnTo>
                  <a:pt x="1489037" y="0"/>
                </a:lnTo>
                <a:lnTo>
                  <a:pt x="1489037" y="1302230"/>
                </a:lnTo>
                <a:lnTo>
                  <a:pt x="0" y="13022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Freeform 33">
            <a:extLst>
              <a:ext uri="{FF2B5EF4-FFF2-40B4-BE49-F238E27FC236}">
                <a16:creationId xmlns:a16="http://schemas.microsoft.com/office/drawing/2014/main" id="{E3055333-CD08-2837-BF72-8C04B1B7085F}"/>
              </a:ext>
            </a:extLst>
          </p:cNvPr>
          <p:cNvSpPr/>
          <p:nvPr/>
        </p:nvSpPr>
        <p:spPr>
          <a:xfrm>
            <a:off x="12877800" y="876300"/>
            <a:ext cx="1469087" cy="1268924"/>
          </a:xfrm>
          <a:custGeom>
            <a:avLst/>
            <a:gdLst/>
            <a:ahLst/>
            <a:cxnLst/>
            <a:rect l="l" t="t" r="r" b="b"/>
            <a:pathLst>
              <a:path w="1469087" h="1268924">
                <a:moveTo>
                  <a:pt x="0" y="0"/>
                </a:moveTo>
                <a:lnTo>
                  <a:pt x="1469087" y="0"/>
                </a:lnTo>
                <a:lnTo>
                  <a:pt x="1469087" y="1268924"/>
                </a:lnTo>
                <a:lnTo>
                  <a:pt x="0" y="126892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4" name="Group 34">
            <a:extLst>
              <a:ext uri="{FF2B5EF4-FFF2-40B4-BE49-F238E27FC236}">
                <a16:creationId xmlns:a16="http://schemas.microsoft.com/office/drawing/2014/main" id="{1A4CD7C0-C5DA-2994-C072-2D474A7326CA}"/>
              </a:ext>
            </a:extLst>
          </p:cNvPr>
          <p:cNvGrpSpPr/>
          <p:nvPr/>
        </p:nvGrpSpPr>
        <p:grpSpPr>
          <a:xfrm>
            <a:off x="9655291" y="3446026"/>
            <a:ext cx="4512106" cy="4512106"/>
            <a:chOff x="0" y="0"/>
            <a:chExt cx="812800" cy="812800"/>
          </a:xfrm>
        </p:grpSpPr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2742FF29-3D8A-214D-ABDF-7E45B261F65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90500" cap="sq">
              <a:solidFill>
                <a:srgbClr val="FFA927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TextBox 36">
              <a:extLst>
                <a:ext uri="{FF2B5EF4-FFF2-40B4-BE49-F238E27FC236}">
                  <a16:creationId xmlns:a16="http://schemas.microsoft.com/office/drawing/2014/main" id="{C6436878-4F98-9280-1FEA-ABDF6D587557}"/>
                </a:ext>
              </a:extLst>
            </p:cNvPr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8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7" name="TextBox 37">
            <a:extLst>
              <a:ext uri="{FF2B5EF4-FFF2-40B4-BE49-F238E27FC236}">
                <a16:creationId xmlns:a16="http://schemas.microsoft.com/office/drawing/2014/main" id="{BBB1F74C-14EA-DEDE-89CC-B76A46E69287}"/>
              </a:ext>
            </a:extLst>
          </p:cNvPr>
          <p:cNvSpPr txBox="1"/>
          <p:nvPr/>
        </p:nvSpPr>
        <p:spPr>
          <a:xfrm>
            <a:off x="2286000" y="495300"/>
            <a:ext cx="11506200" cy="19882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956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5765" spc="565" dirty="0">
                <a:solidFill>
                  <a:srgbClr val="231F20"/>
                </a:solidFill>
                <a:latin typeface="Codec Pro ExtraBold"/>
              </a:rPr>
              <a:t>Θεματικές Έργου – Συζήτηση</a:t>
            </a:r>
            <a:r>
              <a:rPr kumimoji="0" lang="en-US" sz="5765" b="0" i="0" u="none" strike="noStrike" kern="1200" cap="none" spc="56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odec Pro ExtraBold"/>
                <a:ea typeface="+mn-ea"/>
                <a:cs typeface="+mn-cs"/>
              </a:rPr>
              <a:t> </a:t>
            </a:r>
          </a:p>
        </p:txBody>
      </p:sp>
      <p:sp>
        <p:nvSpPr>
          <p:cNvPr id="38" name="Freeform 38">
            <a:extLst>
              <a:ext uri="{FF2B5EF4-FFF2-40B4-BE49-F238E27FC236}">
                <a16:creationId xmlns:a16="http://schemas.microsoft.com/office/drawing/2014/main" id="{F4F2AAA8-C742-08AE-21CA-1B258FE13CC8}"/>
              </a:ext>
            </a:extLst>
          </p:cNvPr>
          <p:cNvSpPr/>
          <p:nvPr/>
        </p:nvSpPr>
        <p:spPr>
          <a:xfrm>
            <a:off x="16322124" y="7754894"/>
            <a:ext cx="4118443" cy="3654183"/>
          </a:xfrm>
          <a:custGeom>
            <a:avLst/>
            <a:gdLst/>
            <a:ahLst/>
            <a:cxnLst/>
            <a:rect l="l" t="t" r="r" b="b"/>
            <a:pathLst>
              <a:path w="4118443" h="3654183">
                <a:moveTo>
                  <a:pt x="0" y="0"/>
                </a:moveTo>
                <a:lnTo>
                  <a:pt x="4118443" y="0"/>
                </a:lnTo>
                <a:lnTo>
                  <a:pt x="4118443" y="3654183"/>
                </a:lnTo>
                <a:lnTo>
                  <a:pt x="0" y="365418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Freeform 39">
            <a:extLst>
              <a:ext uri="{FF2B5EF4-FFF2-40B4-BE49-F238E27FC236}">
                <a16:creationId xmlns:a16="http://schemas.microsoft.com/office/drawing/2014/main" id="{1E2DD726-EB1C-BF1D-BB96-EDAA9435943A}"/>
              </a:ext>
            </a:extLst>
          </p:cNvPr>
          <p:cNvSpPr/>
          <p:nvPr/>
        </p:nvSpPr>
        <p:spPr>
          <a:xfrm flipH="1" flipV="1">
            <a:off x="-2059222" y="-798391"/>
            <a:ext cx="4118443" cy="3654183"/>
          </a:xfrm>
          <a:custGeom>
            <a:avLst/>
            <a:gdLst/>
            <a:ahLst/>
            <a:cxnLst/>
            <a:rect l="l" t="t" r="r" b="b"/>
            <a:pathLst>
              <a:path w="4118443" h="3654183">
                <a:moveTo>
                  <a:pt x="4118444" y="3654182"/>
                </a:moveTo>
                <a:lnTo>
                  <a:pt x="0" y="3654182"/>
                </a:lnTo>
                <a:lnTo>
                  <a:pt x="0" y="0"/>
                </a:lnTo>
                <a:lnTo>
                  <a:pt x="4118444" y="0"/>
                </a:lnTo>
                <a:lnTo>
                  <a:pt x="4118444" y="3654182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Freeform 40">
            <a:extLst>
              <a:ext uri="{FF2B5EF4-FFF2-40B4-BE49-F238E27FC236}">
                <a16:creationId xmlns:a16="http://schemas.microsoft.com/office/drawing/2014/main" id="{7082351B-0482-D7CB-B46E-6E4FC3C5DFD7}"/>
              </a:ext>
            </a:extLst>
          </p:cNvPr>
          <p:cNvSpPr/>
          <p:nvPr/>
        </p:nvSpPr>
        <p:spPr>
          <a:xfrm>
            <a:off x="10468090" y="4428225"/>
            <a:ext cx="2886508" cy="2546709"/>
          </a:xfrm>
          <a:custGeom>
            <a:avLst/>
            <a:gdLst/>
            <a:ahLst/>
            <a:cxnLst/>
            <a:rect l="l" t="t" r="r" b="b"/>
            <a:pathLst>
              <a:path w="2886508" h="2546709">
                <a:moveTo>
                  <a:pt x="0" y="0"/>
                </a:moveTo>
                <a:lnTo>
                  <a:pt x="2886508" y="0"/>
                </a:lnTo>
                <a:lnTo>
                  <a:pt x="2886508" y="2546709"/>
                </a:lnTo>
                <a:lnTo>
                  <a:pt x="0" y="254670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13198" t="-15001" r="-11999" b="-26901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Freeform 41">
            <a:extLst>
              <a:ext uri="{FF2B5EF4-FFF2-40B4-BE49-F238E27FC236}">
                <a16:creationId xmlns:a16="http://schemas.microsoft.com/office/drawing/2014/main" id="{F1EE303F-FFE3-A86A-1575-6C729D59AAF2}"/>
              </a:ext>
            </a:extLst>
          </p:cNvPr>
          <p:cNvSpPr/>
          <p:nvPr/>
        </p:nvSpPr>
        <p:spPr>
          <a:xfrm>
            <a:off x="15542148" y="2634130"/>
            <a:ext cx="1210586" cy="1241855"/>
          </a:xfrm>
          <a:custGeom>
            <a:avLst/>
            <a:gdLst/>
            <a:ahLst/>
            <a:cxnLst/>
            <a:rect l="l" t="t" r="r" b="b"/>
            <a:pathLst>
              <a:path w="1210586" h="1241855">
                <a:moveTo>
                  <a:pt x="0" y="0"/>
                </a:moveTo>
                <a:lnTo>
                  <a:pt x="1210586" y="0"/>
                </a:lnTo>
                <a:lnTo>
                  <a:pt x="1210586" y="1241856"/>
                </a:lnTo>
                <a:lnTo>
                  <a:pt x="0" y="124185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Freeform 42">
            <a:extLst>
              <a:ext uri="{FF2B5EF4-FFF2-40B4-BE49-F238E27FC236}">
                <a16:creationId xmlns:a16="http://schemas.microsoft.com/office/drawing/2014/main" id="{D511800F-B669-D0F4-856F-852951B86C37}"/>
              </a:ext>
            </a:extLst>
          </p:cNvPr>
          <p:cNvSpPr/>
          <p:nvPr/>
        </p:nvSpPr>
        <p:spPr>
          <a:xfrm>
            <a:off x="8915400" y="8191500"/>
            <a:ext cx="1404874" cy="1399765"/>
          </a:xfrm>
          <a:custGeom>
            <a:avLst/>
            <a:gdLst/>
            <a:ahLst/>
            <a:cxnLst/>
            <a:rect l="l" t="t" r="r" b="b"/>
            <a:pathLst>
              <a:path w="1404874" h="1399765">
                <a:moveTo>
                  <a:pt x="0" y="0"/>
                </a:moveTo>
                <a:lnTo>
                  <a:pt x="1404874" y="0"/>
                </a:lnTo>
                <a:lnTo>
                  <a:pt x="1404874" y="1399764"/>
                </a:lnTo>
                <a:lnTo>
                  <a:pt x="0" y="139976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F84366E-968E-153F-17AE-90F125B70DCB}"/>
              </a:ext>
            </a:extLst>
          </p:cNvPr>
          <p:cNvSpPr txBox="1"/>
          <p:nvPr/>
        </p:nvSpPr>
        <p:spPr>
          <a:xfrm>
            <a:off x="1066800" y="3619500"/>
            <a:ext cx="7010400" cy="4661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l-GR" sz="2000" dirty="0">
                <a:effectLst/>
                <a:latin typeface="+mj-lt"/>
                <a:ea typeface="Times New Roman" panose="02020603050405020304" pitchFamily="18" charset="0"/>
              </a:rPr>
              <a:t>Η ευαισθητοποίηση σχετικά με τα δικαιώματα και τις αξίες της ΕΕ για τα άτομα με κινητικά προβλήματα.</a:t>
            </a:r>
            <a:endParaRPr lang="en-AU" sz="2000" dirty="0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l-GR" sz="2000" dirty="0">
                <a:effectLst/>
                <a:latin typeface="+mj-lt"/>
                <a:ea typeface="Times New Roman" panose="02020603050405020304" pitchFamily="18" charset="0"/>
              </a:rPr>
              <a:t>Η πρόσβαση στις υπηρεσίες και τις δομές στην Κύπρο.</a:t>
            </a:r>
            <a:endParaRPr lang="en-AU" sz="2000" dirty="0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l-GR" sz="2000" dirty="0">
                <a:effectLst/>
                <a:latin typeface="+mj-lt"/>
                <a:ea typeface="Times New Roman" panose="02020603050405020304" pitchFamily="18" charset="0"/>
              </a:rPr>
              <a:t>Η ανάλυση των εμποδίων προσβασιμότητας (φυσικά, αρχιτεκτονικά και κοινωνικά).</a:t>
            </a:r>
            <a:endParaRPr lang="en-AU" sz="2000" dirty="0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l-GR" sz="2000" dirty="0">
                <a:effectLst/>
                <a:latin typeface="+mj-lt"/>
                <a:ea typeface="Times New Roman" panose="02020603050405020304" pitchFamily="18" charset="0"/>
              </a:rPr>
              <a:t>Η ενίσχυση της συμμετοχής στις διαδικασίες λήψης αποφάσεων.</a:t>
            </a:r>
            <a:endParaRPr lang="en-AU" sz="2000" dirty="0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l-GR" sz="2000" dirty="0">
                <a:effectLst/>
                <a:latin typeface="+mj-lt"/>
                <a:ea typeface="Times New Roman" panose="02020603050405020304" pitchFamily="18" charset="0"/>
              </a:rPr>
              <a:t>Η προώθηση της συνεργασίας με Οργανώσεις της Κοινωνίας των Πολιτών και ο ρόλος τους ως παρατηρητές και υπερασπιστές των δικαιωμάτων.</a:t>
            </a:r>
            <a:endParaRPr lang="en-AU" sz="2000" dirty="0">
              <a:effectLst/>
              <a:latin typeface="+mj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027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AD2170-29B6-FDF8-E0E9-7EEA4A7D98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5D20834-554E-679A-FFE5-2C0D82036D93}"/>
              </a:ext>
            </a:extLst>
          </p:cNvPr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3"/>
            <a:stretch>
              <a:fillRect t="-38888" b="-38888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484540B4-D708-BFE1-DBA6-7438850B0C5C}"/>
              </a:ext>
            </a:extLst>
          </p:cNvPr>
          <p:cNvGrpSpPr/>
          <p:nvPr/>
        </p:nvGrpSpPr>
        <p:grpSpPr>
          <a:xfrm>
            <a:off x="-528002" y="0"/>
            <a:ext cx="19048322" cy="3086100"/>
            <a:chOff x="0" y="0"/>
            <a:chExt cx="5016842" cy="8128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D6B22437-1AD8-A575-7393-BD0001FCF97D}"/>
                </a:ext>
              </a:extLst>
            </p:cNvPr>
            <p:cNvSpPr/>
            <p:nvPr/>
          </p:nvSpPr>
          <p:spPr>
            <a:xfrm>
              <a:off x="0" y="0"/>
              <a:ext cx="5016842" cy="812800"/>
            </a:xfrm>
            <a:custGeom>
              <a:avLst/>
              <a:gdLst/>
              <a:ahLst/>
              <a:cxnLst/>
              <a:rect l="l" t="t" r="r" b="b"/>
              <a:pathLst>
                <a:path w="5016842" h="812800">
                  <a:moveTo>
                    <a:pt x="0" y="0"/>
                  </a:moveTo>
                  <a:lnTo>
                    <a:pt x="5016842" y="0"/>
                  </a:lnTo>
                  <a:lnTo>
                    <a:pt x="501684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A927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5C328934-3F25-C47E-D79E-0F5DD95927E8}"/>
                </a:ext>
              </a:extLst>
            </p:cNvPr>
            <p:cNvSpPr txBox="1"/>
            <p:nvPr/>
          </p:nvSpPr>
          <p:spPr>
            <a:xfrm>
              <a:off x="0" y="-19050"/>
              <a:ext cx="5016842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8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Freeform 6">
            <a:extLst>
              <a:ext uri="{FF2B5EF4-FFF2-40B4-BE49-F238E27FC236}">
                <a16:creationId xmlns:a16="http://schemas.microsoft.com/office/drawing/2014/main" id="{46217B68-EC60-F1D5-78C4-871E93D7BF95}"/>
              </a:ext>
            </a:extLst>
          </p:cNvPr>
          <p:cNvSpPr/>
          <p:nvPr/>
        </p:nvSpPr>
        <p:spPr>
          <a:xfrm>
            <a:off x="9926343" y="3086100"/>
            <a:ext cx="8361657" cy="7200900"/>
          </a:xfrm>
          <a:custGeom>
            <a:avLst/>
            <a:gdLst/>
            <a:ahLst/>
            <a:cxnLst/>
            <a:rect l="l" t="t" r="r" b="b"/>
            <a:pathLst>
              <a:path w="8361657" h="7200900">
                <a:moveTo>
                  <a:pt x="0" y="0"/>
                </a:moveTo>
                <a:lnTo>
                  <a:pt x="8361657" y="0"/>
                </a:lnTo>
                <a:lnTo>
                  <a:pt x="8361657" y="7200900"/>
                </a:lnTo>
                <a:lnTo>
                  <a:pt x="0" y="72009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511" r="-2511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7987930D-3B69-2B40-85DA-8D6BEBE79A49}"/>
              </a:ext>
            </a:extLst>
          </p:cNvPr>
          <p:cNvGrpSpPr/>
          <p:nvPr/>
        </p:nvGrpSpPr>
        <p:grpSpPr>
          <a:xfrm>
            <a:off x="1028700" y="3300957"/>
            <a:ext cx="7214377" cy="913419"/>
            <a:chOff x="0" y="0"/>
            <a:chExt cx="1900083" cy="240571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3472BED8-F8DE-8154-D111-85377CDED3DF}"/>
                </a:ext>
              </a:extLst>
            </p:cNvPr>
            <p:cNvSpPr/>
            <p:nvPr/>
          </p:nvSpPr>
          <p:spPr>
            <a:xfrm>
              <a:off x="0" y="0"/>
              <a:ext cx="1900083" cy="240571"/>
            </a:xfrm>
            <a:custGeom>
              <a:avLst/>
              <a:gdLst/>
              <a:ahLst/>
              <a:cxnLst/>
              <a:rect l="l" t="t" r="r" b="b"/>
              <a:pathLst>
                <a:path w="1900083" h="240571">
                  <a:moveTo>
                    <a:pt x="0" y="0"/>
                  </a:moveTo>
                  <a:lnTo>
                    <a:pt x="1900083" y="0"/>
                  </a:lnTo>
                  <a:lnTo>
                    <a:pt x="1900083" y="240571"/>
                  </a:lnTo>
                  <a:lnTo>
                    <a:pt x="0" y="240571"/>
                  </a:lnTo>
                  <a:close/>
                </a:path>
              </a:pathLst>
            </a:custGeom>
            <a:solidFill>
              <a:srgbClr val="FFA927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51F49D98-F80F-157B-FEE9-1C3ED9F03FA8}"/>
                </a:ext>
              </a:extLst>
            </p:cNvPr>
            <p:cNvSpPr txBox="1"/>
            <p:nvPr/>
          </p:nvSpPr>
          <p:spPr>
            <a:xfrm>
              <a:off x="0" y="-57150"/>
              <a:ext cx="1900083" cy="2977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4666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3381" b="0" i="0" u="none" strike="noStrike" kern="1200" cap="none" spc="33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Πως μπορείτε να δράσετε ως άτομο</a:t>
              </a:r>
              <a:endParaRPr kumimoji="0" lang="en-US" sz="3381" b="0" i="0" u="none" strike="noStrike" kern="1200" cap="none" spc="3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TextBox 10">
            <a:extLst>
              <a:ext uri="{FF2B5EF4-FFF2-40B4-BE49-F238E27FC236}">
                <a16:creationId xmlns:a16="http://schemas.microsoft.com/office/drawing/2014/main" id="{68E2BF90-FE33-E72C-EA58-245323A4C771}"/>
              </a:ext>
            </a:extLst>
          </p:cNvPr>
          <p:cNvSpPr txBox="1"/>
          <p:nvPr/>
        </p:nvSpPr>
        <p:spPr>
          <a:xfrm>
            <a:off x="3690980" y="1117986"/>
            <a:ext cx="10713642" cy="1312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088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7888" b="0" i="0" u="none" strike="noStrike" kern="1200" cap="none" spc="77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dec Pro ExtraBold"/>
                <a:ea typeface="+mn-ea"/>
                <a:cs typeface="+mn-cs"/>
              </a:rPr>
              <a:t>Ομαδική Άσκηση</a:t>
            </a:r>
            <a:endParaRPr kumimoji="0" lang="en-US" sz="7888" b="0" i="0" u="none" strike="noStrike" kern="1200" cap="none" spc="773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dec Pro ExtraBold"/>
              <a:ea typeface="+mn-ea"/>
              <a:cs typeface="+mn-cs"/>
            </a:endParaRPr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0CAA20F8-CCE1-2854-ED79-7B118E452B00}"/>
              </a:ext>
            </a:extLst>
          </p:cNvPr>
          <p:cNvSpPr/>
          <p:nvPr/>
        </p:nvSpPr>
        <p:spPr>
          <a:xfrm>
            <a:off x="15408481" y="-2153153"/>
            <a:ext cx="4116356" cy="4116356"/>
          </a:xfrm>
          <a:custGeom>
            <a:avLst/>
            <a:gdLst/>
            <a:ahLst/>
            <a:cxnLst/>
            <a:rect l="l" t="t" r="r" b="b"/>
            <a:pathLst>
              <a:path w="4116356" h="4116356">
                <a:moveTo>
                  <a:pt x="0" y="0"/>
                </a:moveTo>
                <a:lnTo>
                  <a:pt x="4116355" y="0"/>
                </a:lnTo>
                <a:lnTo>
                  <a:pt x="4116355" y="4116356"/>
                </a:lnTo>
                <a:lnTo>
                  <a:pt x="0" y="411635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8B9EBF1E-A5A4-77FE-5A54-9C141451C630}"/>
              </a:ext>
            </a:extLst>
          </p:cNvPr>
          <p:cNvSpPr/>
          <p:nvPr/>
        </p:nvSpPr>
        <p:spPr>
          <a:xfrm>
            <a:off x="-2602379" y="0"/>
            <a:ext cx="3256087" cy="3256087"/>
          </a:xfrm>
          <a:custGeom>
            <a:avLst/>
            <a:gdLst/>
            <a:ahLst/>
            <a:cxnLst/>
            <a:rect l="l" t="t" r="r" b="b"/>
            <a:pathLst>
              <a:path w="3256087" h="3256087">
                <a:moveTo>
                  <a:pt x="0" y="0"/>
                </a:moveTo>
                <a:lnTo>
                  <a:pt x="3256087" y="0"/>
                </a:lnTo>
                <a:lnTo>
                  <a:pt x="3256087" y="3256087"/>
                </a:lnTo>
                <a:lnTo>
                  <a:pt x="0" y="325608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3" name="Group 13">
            <a:extLst>
              <a:ext uri="{FF2B5EF4-FFF2-40B4-BE49-F238E27FC236}">
                <a16:creationId xmlns:a16="http://schemas.microsoft.com/office/drawing/2014/main" id="{F0BF8440-11D8-F8FA-5AB2-7BC569086767}"/>
              </a:ext>
            </a:extLst>
          </p:cNvPr>
          <p:cNvGrpSpPr/>
          <p:nvPr/>
        </p:nvGrpSpPr>
        <p:grpSpPr>
          <a:xfrm>
            <a:off x="1028700" y="4686790"/>
            <a:ext cx="7214377" cy="1039280"/>
            <a:chOff x="0" y="0"/>
            <a:chExt cx="1900083" cy="273720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ECCAE639-4230-F106-FBDA-B5D343AC5E86}"/>
                </a:ext>
              </a:extLst>
            </p:cNvPr>
            <p:cNvSpPr/>
            <p:nvPr/>
          </p:nvSpPr>
          <p:spPr>
            <a:xfrm>
              <a:off x="0" y="0"/>
              <a:ext cx="1900083" cy="273720"/>
            </a:xfrm>
            <a:custGeom>
              <a:avLst/>
              <a:gdLst/>
              <a:ahLst/>
              <a:cxnLst/>
              <a:rect l="l" t="t" r="r" b="b"/>
              <a:pathLst>
                <a:path w="1900083" h="273720">
                  <a:moveTo>
                    <a:pt x="0" y="0"/>
                  </a:moveTo>
                  <a:lnTo>
                    <a:pt x="1900083" y="0"/>
                  </a:lnTo>
                  <a:lnTo>
                    <a:pt x="1900083" y="273720"/>
                  </a:lnTo>
                  <a:lnTo>
                    <a:pt x="0" y="273720"/>
                  </a:lnTo>
                  <a:close/>
                </a:path>
              </a:pathLst>
            </a:custGeom>
            <a:solidFill>
              <a:srgbClr val="FFA927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5">
              <a:extLst>
                <a:ext uri="{FF2B5EF4-FFF2-40B4-BE49-F238E27FC236}">
                  <a16:creationId xmlns:a16="http://schemas.microsoft.com/office/drawing/2014/main" id="{70B89671-92FB-61B4-CCC8-85B70856E138}"/>
                </a:ext>
              </a:extLst>
            </p:cNvPr>
            <p:cNvSpPr txBox="1"/>
            <p:nvPr/>
          </p:nvSpPr>
          <p:spPr>
            <a:xfrm>
              <a:off x="0" y="-47625"/>
              <a:ext cx="1900083" cy="3213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7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2681" b="0" i="0" u="none" strike="noStrike" kern="1200" cap="none" spc="26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Ποιες δράσεις μπορεί να αναλάβει μια ΟΚοιΠ </a:t>
              </a:r>
              <a:endParaRPr kumimoji="0" lang="en-US" sz="2681" b="0" i="0" u="none" strike="noStrike" kern="1200" cap="none" spc="2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Group 16">
            <a:extLst>
              <a:ext uri="{FF2B5EF4-FFF2-40B4-BE49-F238E27FC236}">
                <a16:creationId xmlns:a16="http://schemas.microsoft.com/office/drawing/2014/main" id="{ED48D2B2-EB30-7F59-155C-73199F1B238B}"/>
              </a:ext>
            </a:extLst>
          </p:cNvPr>
          <p:cNvGrpSpPr/>
          <p:nvPr/>
        </p:nvGrpSpPr>
        <p:grpSpPr>
          <a:xfrm>
            <a:off x="1028700" y="6076460"/>
            <a:ext cx="7214377" cy="913419"/>
            <a:chOff x="0" y="0"/>
            <a:chExt cx="1900083" cy="240571"/>
          </a:xfrm>
        </p:grpSpPr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9518C6CC-04AF-F035-DBDB-259C87E131E8}"/>
                </a:ext>
              </a:extLst>
            </p:cNvPr>
            <p:cNvSpPr/>
            <p:nvPr/>
          </p:nvSpPr>
          <p:spPr>
            <a:xfrm>
              <a:off x="0" y="0"/>
              <a:ext cx="1900083" cy="240571"/>
            </a:xfrm>
            <a:custGeom>
              <a:avLst/>
              <a:gdLst/>
              <a:ahLst/>
              <a:cxnLst/>
              <a:rect l="l" t="t" r="r" b="b"/>
              <a:pathLst>
                <a:path w="1900083" h="240571">
                  <a:moveTo>
                    <a:pt x="0" y="0"/>
                  </a:moveTo>
                  <a:lnTo>
                    <a:pt x="1900083" y="0"/>
                  </a:lnTo>
                  <a:lnTo>
                    <a:pt x="1900083" y="240571"/>
                  </a:lnTo>
                  <a:lnTo>
                    <a:pt x="0" y="240571"/>
                  </a:lnTo>
                  <a:close/>
                </a:path>
              </a:pathLst>
            </a:custGeom>
            <a:solidFill>
              <a:srgbClr val="FFA927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TextBox 18">
              <a:extLst>
                <a:ext uri="{FF2B5EF4-FFF2-40B4-BE49-F238E27FC236}">
                  <a16:creationId xmlns:a16="http://schemas.microsoft.com/office/drawing/2014/main" id="{23D05693-9A97-D2C6-5734-69D95F264931}"/>
                </a:ext>
              </a:extLst>
            </p:cNvPr>
            <p:cNvSpPr txBox="1"/>
            <p:nvPr/>
          </p:nvSpPr>
          <p:spPr>
            <a:xfrm>
              <a:off x="0" y="-47625"/>
              <a:ext cx="1900083" cy="2881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7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2681" b="0" i="0" u="none" strike="noStrike" kern="1200" cap="none" spc="26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Ποιες νέες ΟΚοιΠ μπορούν να δημιουργηθούν στο μέλλον</a:t>
              </a:r>
              <a:endParaRPr kumimoji="0" lang="en-US" sz="2681" b="0" i="0" u="none" strike="noStrike" kern="1200" cap="none" spc="2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AA4D4B29-402D-5A3B-E578-C72A718054FE}"/>
              </a:ext>
            </a:extLst>
          </p:cNvPr>
          <p:cNvGrpSpPr/>
          <p:nvPr/>
        </p:nvGrpSpPr>
        <p:grpSpPr>
          <a:xfrm>
            <a:off x="1028700" y="7466129"/>
            <a:ext cx="7214377" cy="913419"/>
            <a:chOff x="0" y="0"/>
            <a:chExt cx="1900083" cy="240571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B33222FA-2E72-94FF-1DD9-EC18F747DF75}"/>
                </a:ext>
              </a:extLst>
            </p:cNvPr>
            <p:cNvSpPr/>
            <p:nvPr/>
          </p:nvSpPr>
          <p:spPr>
            <a:xfrm>
              <a:off x="0" y="0"/>
              <a:ext cx="1900083" cy="240571"/>
            </a:xfrm>
            <a:custGeom>
              <a:avLst/>
              <a:gdLst/>
              <a:ahLst/>
              <a:cxnLst/>
              <a:rect l="l" t="t" r="r" b="b"/>
              <a:pathLst>
                <a:path w="1900083" h="240571">
                  <a:moveTo>
                    <a:pt x="0" y="0"/>
                  </a:moveTo>
                  <a:lnTo>
                    <a:pt x="1900083" y="0"/>
                  </a:lnTo>
                  <a:lnTo>
                    <a:pt x="1900083" y="240571"/>
                  </a:lnTo>
                  <a:lnTo>
                    <a:pt x="0" y="240571"/>
                  </a:lnTo>
                  <a:close/>
                </a:path>
              </a:pathLst>
            </a:custGeom>
            <a:solidFill>
              <a:srgbClr val="FFA927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1">
              <a:extLst>
                <a:ext uri="{FF2B5EF4-FFF2-40B4-BE49-F238E27FC236}">
                  <a16:creationId xmlns:a16="http://schemas.microsoft.com/office/drawing/2014/main" id="{8EE4EEE2-6355-B634-EF70-CA699B9FF274}"/>
                </a:ext>
              </a:extLst>
            </p:cNvPr>
            <p:cNvSpPr txBox="1"/>
            <p:nvPr/>
          </p:nvSpPr>
          <p:spPr>
            <a:xfrm>
              <a:off x="0" y="-47625"/>
              <a:ext cx="1900083" cy="2881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7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2681" b="0" i="0" u="none" strike="noStrike" kern="1200" cap="none" spc="26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Δημιουργία και προώθηση αίτησης πολιτικής (</a:t>
              </a:r>
              <a:r>
                <a:rPr kumimoji="0" lang="el-GR" sz="2681" b="0" i="0" u="none" strike="noStrike" kern="1200" cap="none" spc="26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petition</a:t>
              </a:r>
              <a:r>
                <a:rPr kumimoji="0" lang="el-GR" sz="2681" b="0" i="0" u="none" strike="noStrike" kern="1200" cap="none" spc="26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)</a:t>
              </a:r>
              <a:endParaRPr kumimoji="0" lang="en-US" sz="2681" b="0" i="0" u="none" strike="noStrike" kern="1200" cap="none" spc="2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Group 22">
            <a:extLst>
              <a:ext uri="{FF2B5EF4-FFF2-40B4-BE49-F238E27FC236}">
                <a16:creationId xmlns:a16="http://schemas.microsoft.com/office/drawing/2014/main" id="{817178B5-3C94-D9B1-D2B2-65C7D5B37ACE}"/>
              </a:ext>
            </a:extLst>
          </p:cNvPr>
          <p:cNvGrpSpPr/>
          <p:nvPr/>
        </p:nvGrpSpPr>
        <p:grpSpPr>
          <a:xfrm>
            <a:off x="1028700" y="8801590"/>
            <a:ext cx="7214377" cy="913419"/>
            <a:chOff x="0" y="0"/>
            <a:chExt cx="1900083" cy="240571"/>
          </a:xfrm>
        </p:grpSpPr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68C90B64-5DF3-E5A8-7E38-7AE80041DF03}"/>
                </a:ext>
              </a:extLst>
            </p:cNvPr>
            <p:cNvSpPr/>
            <p:nvPr/>
          </p:nvSpPr>
          <p:spPr>
            <a:xfrm>
              <a:off x="0" y="0"/>
              <a:ext cx="1900083" cy="240571"/>
            </a:xfrm>
            <a:custGeom>
              <a:avLst/>
              <a:gdLst/>
              <a:ahLst/>
              <a:cxnLst/>
              <a:rect l="l" t="t" r="r" b="b"/>
              <a:pathLst>
                <a:path w="1900083" h="240571">
                  <a:moveTo>
                    <a:pt x="0" y="0"/>
                  </a:moveTo>
                  <a:lnTo>
                    <a:pt x="1900083" y="0"/>
                  </a:lnTo>
                  <a:lnTo>
                    <a:pt x="1900083" y="240571"/>
                  </a:lnTo>
                  <a:lnTo>
                    <a:pt x="0" y="240571"/>
                  </a:lnTo>
                  <a:close/>
                </a:path>
              </a:pathLst>
            </a:custGeom>
            <a:solidFill>
              <a:srgbClr val="FFA927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TextBox 24">
              <a:extLst>
                <a:ext uri="{FF2B5EF4-FFF2-40B4-BE49-F238E27FC236}">
                  <a16:creationId xmlns:a16="http://schemas.microsoft.com/office/drawing/2014/main" id="{975A9123-3D5F-629F-331B-424B3647030C}"/>
                </a:ext>
              </a:extLst>
            </p:cNvPr>
            <p:cNvSpPr txBox="1"/>
            <p:nvPr/>
          </p:nvSpPr>
          <p:spPr>
            <a:xfrm>
              <a:off x="0" y="-47625"/>
              <a:ext cx="1900083" cy="2881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7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2681" b="0" i="0" u="none" strike="noStrike" kern="1200" cap="none" spc="26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Οργάνωση εκστρατειών ενημέρωσης και ευαισθητοποίησης</a:t>
              </a:r>
              <a:endParaRPr kumimoji="0" lang="en-US" sz="2681" b="0" i="0" u="none" strike="noStrike" kern="1200" cap="none" spc="2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6855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3"/>
            <a:stretch>
              <a:fillRect t="-38888" b="-38888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657600" y="2324100"/>
            <a:ext cx="8891016" cy="9317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60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6000" b="0" i="0" u="none" strike="noStrike" kern="1200" cap="none" spc="882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odec Pro ExtraBold"/>
                <a:ea typeface="+mn-ea"/>
                <a:cs typeface="+mn-cs"/>
              </a:rPr>
              <a:t>Σας ευχαριστούμε</a:t>
            </a:r>
            <a:endParaRPr kumimoji="0" lang="en-US" sz="6000" b="0" i="0" u="none" strike="noStrike" kern="1200" cap="none" spc="882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Codec Pro ExtraBold"/>
              <a:ea typeface="+mn-ea"/>
              <a:cs typeface="+mn-cs"/>
            </a:endParaRPr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1582400" y="0"/>
            <a:ext cx="6324600" cy="7562109"/>
            <a:chOff x="0" y="0"/>
            <a:chExt cx="8603361" cy="10286746"/>
          </a:xfrm>
        </p:grpSpPr>
        <p:sp>
          <p:nvSpPr>
            <p:cNvPr id="5" name="Freeform 5"/>
            <p:cNvSpPr/>
            <p:nvPr/>
          </p:nvSpPr>
          <p:spPr>
            <a:xfrm>
              <a:off x="-2794" y="-128"/>
              <a:ext cx="8606155" cy="10286874"/>
            </a:xfrm>
            <a:custGeom>
              <a:avLst/>
              <a:gdLst/>
              <a:ahLst/>
              <a:cxnLst/>
              <a:rect l="l" t="t" r="r" b="b"/>
              <a:pathLst>
                <a:path w="8606155" h="10286874">
                  <a:moveTo>
                    <a:pt x="8606155" y="10251441"/>
                  </a:moveTo>
                  <a:cubicBezTo>
                    <a:pt x="8606155" y="10284588"/>
                    <a:pt x="8595487" y="10286874"/>
                    <a:pt x="8567674" y="10286874"/>
                  </a:cubicBezTo>
                  <a:cubicBezTo>
                    <a:pt x="5713094" y="10286239"/>
                    <a:pt x="2858643" y="10286239"/>
                    <a:pt x="4064" y="10286239"/>
                  </a:cubicBezTo>
                  <a:cubicBezTo>
                    <a:pt x="0" y="10272396"/>
                    <a:pt x="6350" y="10259823"/>
                    <a:pt x="9271" y="10246996"/>
                  </a:cubicBezTo>
                  <a:cubicBezTo>
                    <a:pt x="134747" y="9685402"/>
                    <a:pt x="260350" y="9123935"/>
                    <a:pt x="386207" y="8562467"/>
                  </a:cubicBezTo>
                  <a:cubicBezTo>
                    <a:pt x="565658" y="7761986"/>
                    <a:pt x="745490" y="6961633"/>
                    <a:pt x="924814" y="6161151"/>
                  </a:cubicBezTo>
                  <a:cubicBezTo>
                    <a:pt x="1146302" y="5172583"/>
                    <a:pt x="1367282" y="4184015"/>
                    <a:pt x="1588643" y="3195574"/>
                  </a:cubicBezTo>
                  <a:cubicBezTo>
                    <a:pt x="1813560" y="2191385"/>
                    <a:pt x="2038604" y="1187323"/>
                    <a:pt x="2264156" y="183261"/>
                  </a:cubicBezTo>
                  <a:cubicBezTo>
                    <a:pt x="2277872" y="122174"/>
                    <a:pt x="2286635" y="59690"/>
                    <a:pt x="2308860" y="635"/>
                  </a:cubicBezTo>
                  <a:cubicBezTo>
                    <a:pt x="4395216" y="635"/>
                    <a:pt x="6481572" y="635"/>
                    <a:pt x="8567928" y="0"/>
                  </a:cubicBezTo>
                  <a:cubicBezTo>
                    <a:pt x="8596249" y="0"/>
                    <a:pt x="8605901" y="3429"/>
                    <a:pt x="8605901" y="35814"/>
                  </a:cubicBezTo>
                  <a:cubicBezTo>
                    <a:pt x="8605139" y="3441066"/>
                    <a:pt x="8605139" y="6846317"/>
                    <a:pt x="8606155" y="10251441"/>
                  </a:cubicBezTo>
                  <a:close/>
                </a:path>
              </a:pathLst>
            </a:custGeom>
            <a:blipFill>
              <a:blip r:embed="rId4"/>
              <a:stretch>
                <a:fillRect l="-23889" r="-23889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 rot="826432">
            <a:off x="-18353104" y="-3567159"/>
            <a:ext cx="21026341" cy="12831921"/>
            <a:chOff x="0" y="0"/>
            <a:chExt cx="5537802" cy="337960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537802" cy="3379601"/>
            </a:xfrm>
            <a:custGeom>
              <a:avLst/>
              <a:gdLst/>
              <a:ahLst/>
              <a:cxnLst/>
              <a:rect l="l" t="t" r="r" b="b"/>
              <a:pathLst>
                <a:path w="5537802" h="3379601">
                  <a:moveTo>
                    <a:pt x="0" y="0"/>
                  </a:moveTo>
                  <a:lnTo>
                    <a:pt x="5537802" y="0"/>
                  </a:lnTo>
                  <a:lnTo>
                    <a:pt x="5537802" y="3379601"/>
                  </a:lnTo>
                  <a:lnTo>
                    <a:pt x="0" y="3379601"/>
                  </a:lnTo>
                  <a:close/>
                </a:path>
              </a:pathLst>
            </a:custGeom>
            <a:solidFill>
              <a:srgbClr val="FFA927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5537802" cy="33986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8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 rot="773821">
            <a:off x="10036024" y="4365564"/>
            <a:ext cx="313833" cy="8482349"/>
            <a:chOff x="0" y="0"/>
            <a:chExt cx="82656" cy="223403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2656" cy="2234034"/>
            </a:xfrm>
            <a:custGeom>
              <a:avLst/>
              <a:gdLst/>
              <a:ahLst/>
              <a:cxnLst/>
              <a:rect l="l" t="t" r="r" b="b"/>
              <a:pathLst>
                <a:path w="82656" h="2234034">
                  <a:moveTo>
                    <a:pt x="0" y="0"/>
                  </a:moveTo>
                  <a:lnTo>
                    <a:pt x="82656" y="0"/>
                  </a:lnTo>
                  <a:lnTo>
                    <a:pt x="82656" y="2234034"/>
                  </a:lnTo>
                  <a:lnTo>
                    <a:pt x="0" y="2234034"/>
                  </a:lnTo>
                  <a:close/>
                </a:path>
              </a:pathLst>
            </a:custGeom>
            <a:solidFill>
              <a:srgbClr val="FFA927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19050"/>
              <a:ext cx="82656" cy="22530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8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2" name="Group 12"/>
          <p:cNvGrpSpPr/>
          <p:nvPr/>
        </p:nvGrpSpPr>
        <p:grpSpPr>
          <a:xfrm rot="773821">
            <a:off x="3741572" y="-4834013"/>
            <a:ext cx="313833" cy="8482349"/>
            <a:chOff x="0" y="0"/>
            <a:chExt cx="82656" cy="223403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2656" cy="2234034"/>
            </a:xfrm>
            <a:custGeom>
              <a:avLst/>
              <a:gdLst/>
              <a:ahLst/>
              <a:cxnLst/>
              <a:rect l="l" t="t" r="r" b="b"/>
              <a:pathLst>
                <a:path w="82656" h="2234034">
                  <a:moveTo>
                    <a:pt x="0" y="0"/>
                  </a:moveTo>
                  <a:lnTo>
                    <a:pt x="82656" y="0"/>
                  </a:lnTo>
                  <a:lnTo>
                    <a:pt x="82656" y="2234034"/>
                  </a:lnTo>
                  <a:lnTo>
                    <a:pt x="0" y="2234034"/>
                  </a:lnTo>
                  <a:close/>
                </a:path>
              </a:pathLst>
            </a:custGeom>
            <a:solidFill>
              <a:srgbClr val="FFA927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19050"/>
              <a:ext cx="82656" cy="22530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8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>
            <a:off x="841959" y="6036641"/>
            <a:ext cx="2801925" cy="2801925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655320" y="655320"/>
              <a:ext cx="5039360" cy="5039360"/>
            </a:xfrm>
            <a:custGeom>
              <a:avLst/>
              <a:gdLst/>
              <a:ahLst/>
              <a:cxnLst/>
              <a:rect l="l" t="t" r="r" b="b"/>
              <a:pathLst>
                <a:path w="5039360" h="5039360">
                  <a:moveTo>
                    <a:pt x="2519680" y="0"/>
                  </a:moveTo>
                  <a:cubicBezTo>
                    <a:pt x="1127760" y="0"/>
                    <a:pt x="0" y="1127760"/>
                    <a:pt x="0" y="2519680"/>
                  </a:cubicBezTo>
                  <a:cubicBezTo>
                    <a:pt x="0" y="3911600"/>
                    <a:pt x="1127760" y="5039360"/>
                    <a:pt x="2519680" y="5039360"/>
                  </a:cubicBezTo>
                  <a:cubicBezTo>
                    <a:pt x="3911600" y="5039360"/>
                    <a:pt x="5039360" y="3911600"/>
                    <a:pt x="5039360" y="2519680"/>
                  </a:cubicBezTo>
                  <a:cubicBezTo>
                    <a:pt x="5039360" y="1127760"/>
                    <a:pt x="3911600" y="0"/>
                    <a:pt x="251968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Freeform 1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3670" y="0"/>
                    <a:pt x="0" y="1424940"/>
                    <a:pt x="0" y="3175000"/>
                  </a:cubicBezTo>
                  <a:cubicBezTo>
                    <a:pt x="0" y="4925060"/>
                    <a:pt x="1423670" y="6350000"/>
                    <a:pt x="3175000" y="6350000"/>
                  </a:cubicBezTo>
                  <a:cubicBezTo>
                    <a:pt x="4925060" y="6350000"/>
                    <a:pt x="6350000" y="4926330"/>
                    <a:pt x="6350000" y="3175000"/>
                  </a:cubicBezTo>
                  <a:cubicBezTo>
                    <a:pt x="6350000" y="1424940"/>
                    <a:pt x="4926330" y="0"/>
                    <a:pt x="3175000" y="0"/>
                  </a:cubicBezTo>
                  <a:close/>
                  <a:moveTo>
                    <a:pt x="3175000" y="5833110"/>
                  </a:moveTo>
                  <a:cubicBezTo>
                    <a:pt x="1709420" y="5833110"/>
                    <a:pt x="516890" y="4640580"/>
                    <a:pt x="516890" y="3175000"/>
                  </a:cubicBezTo>
                  <a:cubicBezTo>
                    <a:pt x="516890" y="1709420"/>
                    <a:pt x="1709420" y="516890"/>
                    <a:pt x="3175000" y="516890"/>
                  </a:cubicBezTo>
                  <a:cubicBezTo>
                    <a:pt x="4640580" y="516890"/>
                    <a:pt x="5833110" y="1709420"/>
                    <a:pt x="5833110" y="3175000"/>
                  </a:cubicBezTo>
                  <a:cubicBezTo>
                    <a:pt x="5833110" y="4640580"/>
                    <a:pt x="4640580" y="5833110"/>
                    <a:pt x="3175000" y="5833110"/>
                  </a:cubicBezTo>
                  <a:close/>
                </a:path>
              </a:pathLst>
            </a:custGeom>
            <a:solidFill>
              <a:srgbClr val="FFA927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3529584" y="5998322"/>
            <a:ext cx="5857379" cy="415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6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7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ΟΡΓΑΝΩΣΗ ΠΑΡΑΠΛΗΓΙΚΩΝ ΚΥΠΡΟΥ</a:t>
            </a:r>
            <a:endParaRPr kumimoji="0" lang="en-US" sz="2477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3898489" y="6657957"/>
            <a:ext cx="3892748" cy="22032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85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1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28ης Οκτωβρίου </a:t>
            </a:r>
            <a:r>
              <a:rPr kumimoji="0" lang="el-GR" sz="219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Αρ</a:t>
            </a:r>
            <a:r>
              <a:rPr kumimoji="0" lang="el-GR" sz="21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20</a:t>
            </a:r>
          </a:p>
          <a:p>
            <a:pPr marL="0" marR="0" lvl="0" indent="0" algn="ctr" defTabSz="914400" rtl="0" eaLnBrk="1" fontAlgn="auto" latinLnBrk="0" hangingPunct="1">
              <a:lnSpc>
                <a:spcPts val="285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1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Τ.Τ 2012 </a:t>
            </a:r>
            <a:r>
              <a:rPr kumimoji="0" lang="el-GR" sz="219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Στρόβολος</a:t>
            </a:r>
            <a:endParaRPr kumimoji="0" lang="el-GR" sz="219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ts val="285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1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Τ.Θ 28410, 2094 Λευκωσία</a:t>
            </a:r>
          </a:p>
          <a:p>
            <a:pPr marL="0" marR="0" lvl="0" indent="0" algn="ctr" defTabSz="914400" rtl="0" eaLnBrk="1" fontAlgn="auto" latinLnBrk="0" hangingPunct="1">
              <a:lnSpc>
                <a:spcPts val="285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1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Τηλέφωνο: +357 22496494</a:t>
            </a:r>
          </a:p>
          <a:p>
            <a:pPr marL="0" marR="0" lvl="0" indent="0" algn="ctr" defTabSz="914400" rtl="0" eaLnBrk="1" fontAlgn="auto" latinLnBrk="0" hangingPunct="1">
              <a:lnSpc>
                <a:spcPts val="285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Fax: +357 22423540</a:t>
            </a:r>
          </a:p>
          <a:p>
            <a:pPr marL="0" marR="0" lvl="0" indent="0" algn="ctr" defTabSz="914400" rtl="0" eaLnBrk="1" fontAlgn="auto" latinLnBrk="0" hangingPunct="1">
              <a:lnSpc>
                <a:spcPts val="285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Email: mail@opak.org.cy</a:t>
            </a:r>
          </a:p>
        </p:txBody>
      </p:sp>
      <p:sp>
        <p:nvSpPr>
          <p:cNvPr id="21" name="Freeform 18">
            <a:extLst>
              <a:ext uri="{FF2B5EF4-FFF2-40B4-BE49-F238E27FC236}">
                <a16:creationId xmlns:a16="http://schemas.microsoft.com/office/drawing/2014/main" id="{88204390-36D8-FDDD-C2A7-785BF549AB64}"/>
              </a:ext>
            </a:extLst>
          </p:cNvPr>
          <p:cNvSpPr/>
          <p:nvPr/>
        </p:nvSpPr>
        <p:spPr>
          <a:xfrm>
            <a:off x="13411200" y="9029700"/>
            <a:ext cx="4724400" cy="1066800"/>
          </a:xfrm>
          <a:custGeom>
            <a:avLst/>
            <a:gdLst/>
            <a:ahLst/>
            <a:cxnLst/>
            <a:rect l="l" t="t" r="r" b="b"/>
            <a:pathLst>
              <a:path w="7131027" h="1795315">
                <a:moveTo>
                  <a:pt x="0" y="0"/>
                </a:moveTo>
                <a:lnTo>
                  <a:pt x="7131027" y="0"/>
                </a:lnTo>
                <a:lnTo>
                  <a:pt x="7131027" y="1795315"/>
                </a:lnTo>
                <a:lnTo>
                  <a:pt x="0" y="179531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21347" t="-36200" r="-3454" b="-25917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Freeform 17">
            <a:extLst>
              <a:ext uri="{FF2B5EF4-FFF2-40B4-BE49-F238E27FC236}">
                <a16:creationId xmlns:a16="http://schemas.microsoft.com/office/drawing/2014/main" id="{2F284874-ACEB-8AA3-1765-5264571B477D}"/>
              </a:ext>
            </a:extLst>
          </p:cNvPr>
          <p:cNvSpPr/>
          <p:nvPr/>
        </p:nvSpPr>
        <p:spPr>
          <a:xfrm>
            <a:off x="10591800" y="8420100"/>
            <a:ext cx="1981200" cy="1828800"/>
          </a:xfrm>
          <a:custGeom>
            <a:avLst/>
            <a:gdLst/>
            <a:ahLst/>
            <a:cxnLst/>
            <a:rect l="l" t="t" r="r" b="b"/>
            <a:pathLst>
              <a:path w="3330473" h="3870285">
                <a:moveTo>
                  <a:pt x="0" y="0"/>
                </a:moveTo>
                <a:lnTo>
                  <a:pt x="3330473" y="0"/>
                </a:lnTo>
                <a:lnTo>
                  <a:pt x="3330473" y="3870285"/>
                </a:lnTo>
                <a:lnTo>
                  <a:pt x="0" y="387028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7369" r="-522688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5" name="Picture 24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17276CBF-A63F-888F-2FEB-A2A30C249BE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6400" y="5295900"/>
            <a:ext cx="3239656" cy="33909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384715" y="9009597"/>
            <a:ext cx="3806571" cy="208323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0" y="0"/>
                </a:lnTo>
                <a:lnTo>
                  <a:pt x="3806570" y="2083232"/>
                </a:lnTo>
                <a:lnTo>
                  <a:pt x="0" y="208323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3" name="Freeform 3"/>
          <p:cNvSpPr/>
          <p:nvPr/>
        </p:nvSpPr>
        <p:spPr>
          <a:xfrm>
            <a:off x="15882076" y="-205740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4" name="Freeform 4"/>
          <p:cNvSpPr/>
          <p:nvPr/>
        </p:nvSpPr>
        <p:spPr>
          <a:xfrm>
            <a:off x="-3193984" y="-139331"/>
            <a:ext cx="18783397" cy="10565661"/>
          </a:xfrm>
          <a:custGeom>
            <a:avLst/>
            <a:gdLst/>
            <a:ahLst/>
            <a:cxnLst/>
            <a:rect l="l" t="t" r="r" b="b"/>
            <a:pathLst>
              <a:path w="18783397" h="10565661">
                <a:moveTo>
                  <a:pt x="0" y="0"/>
                </a:moveTo>
                <a:lnTo>
                  <a:pt x="18783397" y="0"/>
                </a:lnTo>
                <a:lnTo>
                  <a:pt x="18783397" y="10565662"/>
                </a:lnTo>
                <a:lnTo>
                  <a:pt x="0" y="1056566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t="-38888" b="-38888"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5" name="Freeform 5"/>
          <p:cNvSpPr/>
          <p:nvPr/>
        </p:nvSpPr>
        <p:spPr>
          <a:xfrm>
            <a:off x="-914400" y="3924300"/>
            <a:ext cx="4106251" cy="3410260"/>
          </a:xfrm>
          <a:custGeom>
            <a:avLst/>
            <a:gdLst/>
            <a:ahLst/>
            <a:cxnLst/>
            <a:rect l="l" t="t" r="r" b="b"/>
            <a:pathLst>
              <a:path w="4106251" h="3410260">
                <a:moveTo>
                  <a:pt x="0" y="0"/>
                </a:moveTo>
                <a:lnTo>
                  <a:pt x="4106251" y="0"/>
                </a:lnTo>
                <a:lnTo>
                  <a:pt x="4106251" y="3410260"/>
                </a:lnTo>
                <a:lnTo>
                  <a:pt x="0" y="341026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14124" t="-21769" r="-14124" b="-32653"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6" name="TextBox 6"/>
          <p:cNvSpPr txBox="1"/>
          <p:nvPr/>
        </p:nvSpPr>
        <p:spPr>
          <a:xfrm>
            <a:off x="8274828" y="1219982"/>
            <a:ext cx="6246725" cy="957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05"/>
              </a:lnSpc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-1143000" y="762000"/>
            <a:ext cx="14451572" cy="1383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465"/>
              </a:lnSpc>
            </a:pPr>
            <a:r>
              <a:rPr lang="el-GR" sz="8307" spc="814" dirty="0">
                <a:solidFill>
                  <a:srgbClr val="FFFFFF"/>
                </a:solidFill>
                <a:latin typeface="Codec Pro ExtraBold"/>
              </a:rPr>
              <a:t>ΕΠΙΣΚΟΠΗΣΗ</a:t>
            </a:r>
            <a:r>
              <a:rPr lang="en-US" sz="8307" spc="814" dirty="0">
                <a:solidFill>
                  <a:srgbClr val="FFFFFF"/>
                </a:solidFill>
                <a:latin typeface="Codec Pro ExtraBold"/>
              </a:rPr>
              <a:t> </a:t>
            </a:r>
            <a:r>
              <a:rPr lang="el-GR" sz="8307" spc="814" dirty="0">
                <a:solidFill>
                  <a:srgbClr val="FFFFFF"/>
                </a:solidFill>
                <a:latin typeface="Codec Pro ExtraBold"/>
              </a:rPr>
              <a:t>ΕΡΓΟΥ</a:t>
            </a:r>
            <a:endParaRPr lang="en-US" sz="8307" spc="814" dirty="0">
              <a:solidFill>
                <a:srgbClr val="FFFFFF"/>
              </a:solidFill>
              <a:latin typeface="Codec Pro Extra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572000" y="3390900"/>
            <a:ext cx="10101952" cy="46574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69"/>
              </a:lnSpc>
            </a:pPr>
            <a:r>
              <a:rPr lang="en-US" sz="3200" spc="23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THEREWITH </a:t>
            </a:r>
            <a:r>
              <a:rPr lang="el-GR" sz="3200" spc="23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στοχεύει </a:t>
            </a:r>
          </a:p>
          <a:p>
            <a:pPr>
              <a:lnSpc>
                <a:spcPts val="3269"/>
              </a:lnSpc>
            </a:pPr>
            <a:endParaRPr lang="el-GR" sz="3200" spc="232" dirty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ts val="3269"/>
              </a:lnSpc>
              <a:buFont typeface="Wingdings" panose="05000000000000000000" pitchFamily="2" charset="2"/>
              <a:buChar char="Ø"/>
            </a:pPr>
            <a:r>
              <a:rPr lang="el-GR" sz="3200" spc="23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στην προώθηση των δικαιωμάτων και των αξιών της ΕΕ για τα άτομα με προκλήσεις κινητικότητας</a:t>
            </a:r>
          </a:p>
          <a:p>
            <a:pPr marL="342900" indent="-342900">
              <a:lnSpc>
                <a:spcPts val="3269"/>
              </a:lnSpc>
              <a:buFont typeface="Wingdings" panose="05000000000000000000" pitchFamily="2" charset="2"/>
              <a:buChar char="Ø"/>
            </a:pPr>
            <a:endParaRPr lang="el-GR" sz="3200" spc="232" dirty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ts val="3269"/>
              </a:lnSpc>
              <a:buFont typeface="Wingdings" panose="05000000000000000000" pitchFamily="2" charset="2"/>
              <a:buChar char="Ø"/>
            </a:pPr>
            <a:r>
              <a:rPr lang="el-GR" sz="3200" spc="23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την αντιμετώπιση ζητημάτων όπως </a:t>
            </a:r>
          </a:p>
          <a:p>
            <a:pPr>
              <a:lnSpc>
                <a:spcPts val="3269"/>
              </a:lnSpc>
            </a:pPr>
            <a:r>
              <a:rPr lang="el-GR" sz="3200" spc="23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-η προσβασιμότητα</a:t>
            </a:r>
          </a:p>
          <a:p>
            <a:pPr>
              <a:lnSpc>
                <a:spcPts val="3269"/>
              </a:lnSpc>
            </a:pPr>
            <a:r>
              <a:rPr lang="el-GR" sz="3200" spc="23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-η περιορισμένη ευαισθητοποίηση </a:t>
            </a:r>
          </a:p>
          <a:p>
            <a:pPr>
              <a:lnSpc>
                <a:spcPts val="3269"/>
              </a:lnSpc>
            </a:pPr>
            <a:r>
              <a:rPr lang="el-GR" sz="3200" spc="23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-η περιορισμένη ενημέρωση για τα δικαιώματα</a:t>
            </a:r>
          </a:p>
          <a:p>
            <a:pPr>
              <a:lnSpc>
                <a:spcPts val="3269"/>
              </a:lnSpc>
            </a:pPr>
            <a:r>
              <a:rPr lang="el-GR" sz="3200" spc="23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-η έλλειψη συνεργασίας με τις οργανώσεις κοινωνίας </a:t>
            </a:r>
            <a:r>
              <a:rPr lang="el-GR" sz="3600" spc="23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των</a:t>
            </a:r>
            <a:r>
              <a:rPr lang="el-GR" sz="3200" spc="23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πολιτών.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757864" y="2547270"/>
            <a:ext cx="6306960" cy="6309618"/>
            <a:chOff x="0" y="0"/>
            <a:chExt cx="6832800" cy="6835680"/>
          </a:xfrm>
        </p:grpSpPr>
        <p:sp>
          <p:nvSpPr>
            <p:cNvPr id="3" name="Freeform 3"/>
            <p:cNvSpPr/>
            <p:nvPr/>
          </p:nvSpPr>
          <p:spPr>
            <a:xfrm>
              <a:off x="0" y="508"/>
              <a:ext cx="6832726" cy="6835140"/>
            </a:xfrm>
            <a:custGeom>
              <a:avLst/>
              <a:gdLst/>
              <a:ahLst/>
              <a:cxnLst/>
              <a:rect l="l" t="t" r="r" b="b"/>
              <a:pathLst>
                <a:path w="6832726" h="6835140">
                  <a:moveTo>
                    <a:pt x="3408807" y="6835140"/>
                  </a:moveTo>
                  <a:cubicBezTo>
                    <a:pt x="3385947" y="6835140"/>
                    <a:pt x="3370707" y="6812280"/>
                    <a:pt x="3370707" y="6797040"/>
                  </a:cubicBezTo>
                  <a:cubicBezTo>
                    <a:pt x="3370707" y="6774180"/>
                    <a:pt x="3385947" y="6758940"/>
                    <a:pt x="3408807" y="6758940"/>
                  </a:cubicBezTo>
                  <a:cubicBezTo>
                    <a:pt x="3424047" y="6758940"/>
                    <a:pt x="3446907" y="6774180"/>
                    <a:pt x="3446907" y="6797040"/>
                  </a:cubicBezTo>
                  <a:cubicBezTo>
                    <a:pt x="3446907" y="6812280"/>
                    <a:pt x="3424047" y="6835140"/>
                    <a:pt x="3408807" y="6835140"/>
                  </a:cubicBezTo>
                  <a:close/>
                  <a:moveTo>
                    <a:pt x="3584194" y="6789420"/>
                  </a:moveTo>
                  <a:cubicBezTo>
                    <a:pt x="3584194" y="6766560"/>
                    <a:pt x="3599434" y="6751320"/>
                    <a:pt x="3614674" y="6751320"/>
                  </a:cubicBezTo>
                  <a:cubicBezTo>
                    <a:pt x="3637534" y="6751320"/>
                    <a:pt x="3660394" y="6766560"/>
                    <a:pt x="3660394" y="6789420"/>
                  </a:cubicBezTo>
                  <a:cubicBezTo>
                    <a:pt x="3660394" y="6804660"/>
                    <a:pt x="3645154" y="6827520"/>
                    <a:pt x="3622294" y="6827520"/>
                  </a:cubicBezTo>
                  <a:cubicBezTo>
                    <a:pt x="3599434" y="6827520"/>
                    <a:pt x="3584194" y="6812280"/>
                    <a:pt x="3584194" y="6789420"/>
                  </a:cubicBezTo>
                  <a:close/>
                  <a:moveTo>
                    <a:pt x="3187700" y="6827520"/>
                  </a:moveTo>
                  <a:cubicBezTo>
                    <a:pt x="3172460" y="6827520"/>
                    <a:pt x="3149600" y="6804660"/>
                    <a:pt x="3157220" y="6781800"/>
                  </a:cubicBezTo>
                  <a:cubicBezTo>
                    <a:pt x="3157220" y="6766560"/>
                    <a:pt x="3172460" y="6751320"/>
                    <a:pt x="3195320" y="6751320"/>
                  </a:cubicBezTo>
                  <a:cubicBezTo>
                    <a:pt x="3218180" y="6751320"/>
                    <a:pt x="3233420" y="6766560"/>
                    <a:pt x="3233420" y="6789420"/>
                  </a:cubicBezTo>
                  <a:cubicBezTo>
                    <a:pt x="3225800" y="6812280"/>
                    <a:pt x="3210560" y="6827520"/>
                    <a:pt x="3195320" y="6827520"/>
                  </a:cubicBezTo>
                  <a:cubicBezTo>
                    <a:pt x="3195320" y="6827520"/>
                    <a:pt x="3187700" y="6827520"/>
                    <a:pt x="3187700" y="6827520"/>
                  </a:cubicBezTo>
                  <a:close/>
                  <a:moveTo>
                    <a:pt x="3797808" y="6774053"/>
                  </a:moveTo>
                  <a:cubicBezTo>
                    <a:pt x="3790188" y="6751193"/>
                    <a:pt x="3805428" y="6735953"/>
                    <a:pt x="3828288" y="6728333"/>
                  </a:cubicBezTo>
                  <a:cubicBezTo>
                    <a:pt x="3851148" y="6728333"/>
                    <a:pt x="3866388" y="6743573"/>
                    <a:pt x="3874008" y="6766433"/>
                  </a:cubicBezTo>
                  <a:cubicBezTo>
                    <a:pt x="3874008" y="6781673"/>
                    <a:pt x="3858768" y="6804533"/>
                    <a:pt x="3835908" y="6804533"/>
                  </a:cubicBezTo>
                  <a:cubicBezTo>
                    <a:pt x="3813048" y="6804533"/>
                    <a:pt x="3797808" y="6789293"/>
                    <a:pt x="3797808" y="6774053"/>
                  </a:cubicBezTo>
                  <a:close/>
                  <a:moveTo>
                    <a:pt x="2974213" y="6804533"/>
                  </a:moveTo>
                  <a:cubicBezTo>
                    <a:pt x="2951353" y="6804533"/>
                    <a:pt x="2936113" y="6781673"/>
                    <a:pt x="2943733" y="6758813"/>
                  </a:cubicBezTo>
                  <a:cubicBezTo>
                    <a:pt x="2943733" y="6743573"/>
                    <a:pt x="2966593" y="6728333"/>
                    <a:pt x="2981833" y="6728333"/>
                  </a:cubicBezTo>
                  <a:cubicBezTo>
                    <a:pt x="3004693" y="6728333"/>
                    <a:pt x="3019933" y="6751193"/>
                    <a:pt x="3019933" y="6774053"/>
                  </a:cubicBezTo>
                  <a:cubicBezTo>
                    <a:pt x="3012313" y="6789293"/>
                    <a:pt x="2997073" y="6804533"/>
                    <a:pt x="2981833" y="6804533"/>
                  </a:cubicBezTo>
                  <a:cubicBezTo>
                    <a:pt x="2974213" y="6804533"/>
                    <a:pt x="2974213" y="6804533"/>
                    <a:pt x="2974213" y="6804533"/>
                  </a:cubicBezTo>
                  <a:close/>
                  <a:moveTo>
                    <a:pt x="4011295" y="6743446"/>
                  </a:moveTo>
                  <a:cubicBezTo>
                    <a:pt x="4003675" y="6720586"/>
                    <a:pt x="4018915" y="6705346"/>
                    <a:pt x="4041775" y="6697726"/>
                  </a:cubicBezTo>
                  <a:cubicBezTo>
                    <a:pt x="4057015" y="6697726"/>
                    <a:pt x="4079875" y="6705346"/>
                    <a:pt x="4079875" y="6728206"/>
                  </a:cubicBezTo>
                  <a:cubicBezTo>
                    <a:pt x="4087495" y="6751066"/>
                    <a:pt x="4072255" y="6766306"/>
                    <a:pt x="4049395" y="6773926"/>
                  </a:cubicBezTo>
                  <a:cubicBezTo>
                    <a:pt x="4049395" y="6773926"/>
                    <a:pt x="4049395" y="6773926"/>
                    <a:pt x="4041775" y="6773926"/>
                  </a:cubicBezTo>
                  <a:cubicBezTo>
                    <a:pt x="4026535" y="6773926"/>
                    <a:pt x="4011295" y="6758686"/>
                    <a:pt x="4011295" y="6743446"/>
                  </a:cubicBezTo>
                  <a:close/>
                  <a:moveTo>
                    <a:pt x="2760599" y="6766306"/>
                  </a:moveTo>
                  <a:cubicBezTo>
                    <a:pt x="2737739" y="6766306"/>
                    <a:pt x="2730119" y="6743446"/>
                    <a:pt x="2730119" y="6728206"/>
                  </a:cubicBezTo>
                  <a:cubicBezTo>
                    <a:pt x="2737739" y="6705346"/>
                    <a:pt x="2752979" y="6690106"/>
                    <a:pt x="2775839" y="6697726"/>
                  </a:cubicBezTo>
                  <a:cubicBezTo>
                    <a:pt x="2798699" y="6697726"/>
                    <a:pt x="2806319" y="6720586"/>
                    <a:pt x="2806319" y="6735826"/>
                  </a:cubicBezTo>
                  <a:cubicBezTo>
                    <a:pt x="2798699" y="6758686"/>
                    <a:pt x="2783459" y="6773926"/>
                    <a:pt x="2768219" y="6773926"/>
                  </a:cubicBezTo>
                  <a:cubicBezTo>
                    <a:pt x="2768219" y="6773926"/>
                    <a:pt x="2760599" y="6773926"/>
                    <a:pt x="2760599" y="6766306"/>
                  </a:cubicBezTo>
                  <a:close/>
                  <a:moveTo>
                    <a:pt x="4217162" y="6697599"/>
                  </a:moveTo>
                  <a:cubicBezTo>
                    <a:pt x="4209542" y="6682359"/>
                    <a:pt x="4224782" y="6659499"/>
                    <a:pt x="4247642" y="6651879"/>
                  </a:cubicBezTo>
                  <a:cubicBezTo>
                    <a:pt x="4262882" y="6644259"/>
                    <a:pt x="4285742" y="6659499"/>
                    <a:pt x="4293362" y="6682359"/>
                  </a:cubicBezTo>
                  <a:cubicBezTo>
                    <a:pt x="4293362" y="6697599"/>
                    <a:pt x="4285742" y="6720459"/>
                    <a:pt x="4262882" y="6728079"/>
                  </a:cubicBezTo>
                  <a:cubicBezTo>
                    <a:pt x="4262882" y="6728079"/>
                    <a:pt x="4255262" y="6728079"/>
                    <a:pt x="4255262" y="6728079"/>
                  </a:cubicBezTo>
                  <a:cubicBezTo>
                    <a:pt x="4240022" y="6728079"/>
                    <a:pt x="4224782" y="6712839"/>
                    <a:pt x="4217162" y="6697599"/>
                  </a:cubicBezTo>
                  <a:close/>
                  <a:moveTo>
                    <a:pt x="2547112" y="6720459"/>
                  </a:moveTo>
                  <a:cubicBezTo>
                    <a:pt x="2531872" y="6712839"/>
                    <a:pt x="2516632" y="6697599"/>
                    <a:pt x="2524252" y="6674739"/>
                  </a:cubicBezTo>
                  <a:cubicBezTo>
                    <a:pt x="2524252" y="6651879"/>
                    <a:pt x="2547112" y="6644259"/>
                    <a:pt x="2569972" y="6644259"/>
                  </a:cubicBezTo>
                  <a:cubicBezTo>
                    <a:pt x="2585212" y="6651879"/>
                    <a:pt x="2600452" y="6674739"/>
                    <a:pt x="2592832" y="6697726"/>
                  </a:cubicBezTo>
                  <a:cubicBezTo>
                    <a:pt x="2592832" y="6712966"/>
                    <a:pt x="2577592" y="6720586"/>
                    <a:pt x="2562352" y="6720586"/>
                  </a:cubicBezTo>
                  <a:cubicBezTo>
                    <a:pt x="2554732" y="6720586"/>
                    <a:pt x="2554732" y="6720586"/>
                    <a:pt x="2547112" y="6720586"/>
                  </a:cubicBezTo>
                  <a:close/>
                  <a:moveTo>
                    <a:pt x="4423029" y="6644259"/>
                  </a:moveTo>
                  <a:cubicBezTo>
                    <a:pt x="4415409" y="6621399"/>
                    <a:pt x="4430649" y="6598539"/>
                    <a:pt x="4445889" y="6590792"/>
                  </a:cubicBezTo>
                  <a:cubicBezTo>
                    <a:pt x="4468749" y="6590792"/>
                    <a:pt x="4491609" y="6598412"/>
                    <a:pt x="4499229" y="6621272"/>
                  </a:cubicBezTo>
                  <a:cubicBezTo>
                    <a:pt x="4499229" y="6636512"/>
                    <a:pt x="4491609" y="6659372"/>
                    <a:pt x="4468749" y="6666992"/>
                  </a:cubicBezTo>
                  <a:cubicBezTo>
                    <a:pt x="4468749" y="6666992"/>
                    <a:pt x="4461129" y="6666992"/>
                    <a:pt x="4461129" y="6666992"/>
                  </a:cubicBezTo>
                  <a:cubicBezTo>
                    <a:pt x="4445889" y="6666992"/>
                    <a:pt x="4430649" y="6659372"/>
                    <a:pt x="4423029" y="6644132"/>
                  </a:cubicBezTo>
                  <a:close/>
                  <a:moveTo>
                    <a:pt x="2341118" y="6659372"/>
                  </a:moveTo>
                  <a:cubicBezTo>
                    <a:pt x="2318258" y="6651752"/>
                    <a:pt x="2310638" y="6628892"/>
                    <a:pt x="2318258" y="6613652"/>
                  </a:cubicBezTo>
                  <a:cubicBezTo>
                    <a:pt x="2325878" y="6590792"/>
                    <a:pt x="2348738" y="6583172"/>
                    <a:pt x="2363978" y="6590792"/>
                  </a:cubicBezTo>
                  <a:cubicBezTo>
                    <a:pt x="2386838" y="6590792"/>
                    <a:pt x="2394458" y="6613652"/>
                    <a:pt x="2386838" y="6636512"/>
                  </a:cubicBezTo>
                  <a:cubicBezTo>
                    <a:pt x="2386838" y="6651752"/>
                    <a:pt x="2371598" y="6659372"/>
                    <a:pt x="2356358" y="6659372"/>
                  </a:cubicBezTo>
                  <a:cubicBezTo>
                    <a:pt x="2348738" y="6659372"/>
                    <a:pt x="2348738" y="6659372"/>
                    <a:pt x="2341118" y="6659372"/>
                  </a:cubicBezTo>
                  <a:close/>
                  <a:moveTo>
                    <a:pt x="4628896" y="6567805"/>
                  </a:moveTo>
                  <a:cubicBezTo>
                    <a:pt x="4621276" y="6552565"/>
                    <a:pt x="4628896" y="6529705"/>
                    <a:pt x="4644136" y="6522085"/>
                  </a:cubicBezTo>
                  <a:cubicBezTo>
                    <a:pt x="4666996" y="6514465"/>
                    <a:pt x="4689856" y="6522085"/>
                    <a:pt x="4697476" y="6544945"/>
                  </a:cubicBezTo>
                  <a:cubicBezTo>
                    <a:pt x="4705096" y="6560185"/>
                    <a:pt x="4697476" y="6583045"/>
                    <a:pt x="4674616" y="6590665"/>
                  </a:cubicBezTo>
                  <a:cubicBezTo>
                    <a:pt x="4674616" y="6590665"/>
                    <a:pt x="4666996" y="6598285"/>
                    <a:pt x="4659376" y="6598285"/>
                  </a:cubicBezTo>
                  <a:cubicBezTo>
                    <a:pt x="4644136" y="6598285"/>
                    <a:pt x="4628896" y="6583045"/>
                    <a:pt x="4628896" y="6567805"/>
                  </a:cubicBezTo>
                  <a:close/>
                  <a:moveTo>
                    <a:pt x="2135251" y="6583045"/>
                  </a:moveTo>
                  <a:cubicBezTo>
                    <a:pt x="2120011" y="6575425"/>
                    <a:pt x="2112391" y="6552565"/>
                    <a:pt x="2120011" y="6537325"/>
                  </a:cubicBezTo>
                  <a:cubicBezTo>
                    <a:pt x="2127631" y="6514465"/>
                    <a:pt x="2150491" y="6506845"/>
                    <a:pt x="2165731" y="6514465"/>
                  </a:cubicBezTo>
                  <a:cubicBezTo>
                    <a:pt x="2188591" y="6522085"/>
                    <a:pt x="2196211" y="6544945"/>
                    <a:pt x="2188591" y="6560185"/>
                  </a:cubicBezTo>
                  <a:cubicBezTo>
                    <a:pt x="2180971" y="6575425"/>
                    <a:pt x="2165731" y="6590665"/>
                    <a:pt x="2150491" y="6590665"/>
                  </a:cubicBezTo>
                  <a:cubicBezTo>
                    <a:pt x="2150491" y="6590665"/>
                    <a:pt x="2142871" y="6590665"/>
                    <a:pt x="2135251" y="6583045"/>
                  </a:cubicBezTo>
                  <a:close/>
                  <a:moveTo>
                    <a:pt x="4827143" y="6491478"/>
                  </a:moveTo>
                  <a:cubicBezTo>
                    <a:pt x="4811903" y="6468618"/>
                    <a:pt x="4819523" y="6445758"/>
                    <a:pt x="4842383" y="6438011"/>
                  </a:cubicBezTo>
                  <a:cubicBezTo>
                    <a:pt x="4857623" y="6430391"/>
                    <a:pt x="4880483" y="6438011"/>
                    <a:pt x="4895723" y="6453251"/>
                  </a:cubicBezTo>
                  <a:cubicBezTo>
                    <a:pt x="4903343" y="6476111"/>
                    <a:pt x="4895723" y="6498971"/>
                    <a:pt x="4872863" y="6506718"/>
                  </a:cubicBezTo>
                  <a:cubicBezTo>
                    <a:pt x="4872863" y="6506718"/>
                    <a:pt x="4865243" y="6506718"/>
                    <a:pt x="4857623" y="6506718"/>
                  </a:cubicBezTo>
                  <a:cubicBezTo>
                    <a:pt x="4842383" y="6506718"/>
                    <a:pt x="4827143" y="6499098"/>
                    <a:pt x="4827143" y="6491478"/>
                  </a:cubicBezTo>
                  <a:close/>
                  <a:moveTo>
                    <a:pt x="1936877" y="6499098"/>
                  </a:moveTo>
                  <a:cubicBezTo>
                    <a:pt x="1921637" y="6491478"/>
                    <a:pt x="1914017" y="6468618"/>
                    <a:pt x="1921637" y="6445631"/>
                  </a:cubicBezTo>
                  <a:cubicBezTo>
                    <a:pt x="1929257" y="6430391"/>
                    <a:pt x="1952117" y="6422771"/>
                    <a:pt x="1974977" y="6430391"/>
                  </a:cubicBezTo>
                  <a:cubicBezTo>
                    <a:pt x="1990217" y="6438011"/>
                    <a:pt x="1997837" y="6460871"/>
                    <a:pt x="1990217" y="6476111"/>
                  </a:cubicBezTo>
                  <a:cubicBezTo>
                    <a:pt x="1982597" y="6491351"/>
                    <a:pt x="1967357" y="6498971"/>
                    <a:pt x="1959737" y="6498971"/>
                  </a:cubicBezTo>
                  <a:cubicBezTo>
                    <a:pt x="1952117" y="6498971"/>
                    <a:pt x="1944497" y="6498971"/>
                    <a:pt x="1936877" y="6498971"/>
                  </a:cubicBezTo>
                  <a:close/>
                  <a:moveTo>
                    <a:pt x="5017770" y="6392164"/>
                  </a:moveTo>
                  <a:cubicBezTo>
                    <a:pt x="5002530" y="6376924"/>
                    <a:pt x="5010150" y="6354064"/>
                    <a:pt x="5033010" y="6338697"/>
                  </a:cubicBezTo>
                  <a:cubicBezTo>
                    <a:pt x="5048250" y="6331077"/>
                    <a:pt x="5071110" y="6338697"/>
                    <a:pt x="5078730" y="6353937"/>
                  </a:cubicBezTo>
                  <a:cubicBezTo>
                    <a:pt x="5093970" y="6376797"/>
                    <a:pt x="5086350" y="6399657"/>
                    <a:pt x="5063490" y="6407404"/>
                  </a:cubicBezTo>
                  <a:cubicBezTo>
                    <a:pt x="5063490" y="6407404"/>
                    <a:pt x="5055870" y="6415024"/>
                    <a:pt x="5048250" y="6415024"/>
                  </a:cubicBezTo>
                  <a:cubicBezTo>
                    <a:pt x="5033010" y="6415024"/>
                    <a:pt x="5025390" y="6407404"/>
                    <a:pt x="5017770" y="6392164"/>
                  </a:cubicBezTo>
                  <a:close/>
                  <a:moveTo>
                    <a:pt x="1746250" y="6399784"/>
                  </a:moveTo>
                  <a:cubicBezTo>
                    <a:pt x="1731010" y="6384544"/>
                    <a:pt x="1723390" y="6361684"/>
                    <a:pt x="1731010" y="6346317"/>
                  </a:cubicBezTo>
                  <a:cubicBezTo>
                    <a:pt x="1746250" y="6323457"/>
                    <a:pt x="1769110" y="6323457"/>
                    <a:pt x="1784350" y="6331077"/>
                  </a:cubicBezTo>
                  <a:cubicBezTo>
                    <a:pt x="1807210" y="6338697"/>
                    <a:pt x="1807210" y="6361557"/>
                    <a:pt x="1799590" y="6384544"/>
                  </a:cubicBezTo>
                  <a:cubicBezTo>
                    <a:pt x="1791970" y="6392164"/>
                    <a:pt x="1776730" y="6399784"/>
                    <a:pt x="1769110" y="6399784"/>
                  </a:cubicBezTo>
                  <a:cubicBezTo>
                    <a:pt x="1761490" y="6399784"/>
                    <a:pt x="1753870" y="6399784"/>
                    <a:pt x="1746250" y="6399784"/>
                  </a:cubicBezTo>
                  <a:close/>
                  <a:moveTo>
                    <a:pt x="5200777" y="6285357"/>
                  </a:moveTo>
                  <a:cubicBezTo>
                    <a:pt x="5185537" y="6270117"/>
                    <a:pt x="5193157" y="6247257"/>
                    <a:pt x="5208397" y="6231890"/>
                  </a:cubicBezTo>
                  <a:cubicBezTo>
                    <a:pt x="5231257" y="6224270"/>
                    <a:pt x="5254117" y="6224270"/>
                    <a:pt x="5261737" y="6247130"/>
                  </a:cubicBezTo>
                  <a:cubicBezTo>
                    <a:pt x="5276977" y="6262370"/>
                    <a:pt x="5269357" y="6285230"/>
                    <a:pt x="5254117" y="6292850"/>
                  </a:cubicBezTo>
                  <a:cubicBezTo>
                    <a:pt x="5246497" y="6300470"/>
                    <a:pt x="5238877" y="6300470"/>
                    <a:pt x="5231257" y="6300470"/>
                  </a:cubicBezTo>
                  <a:cubicBezTo>
                    <a:pt x="5223637" y="6300470"/>
                    <a:pt x="5208397" y="6292850"/>
                    <a:pt x="5200777" y="6285230"/>
                  </a:cubicBezTo>
                  <a:close/>
                  <a:moveTo>
                    <a:pt x="1563243" y="6285230"/>
                  </a:moveTo>
                  <a:cubicBezTo>
                    <a:pt x="1548003" y="6269990"/>
                    <a:pt x="1540383" y="6247130"/>
                    <a:pt x="1548003" y="6231763"/>
                  </a:cubicBezTo>
                  <a:cubicBezTo>
                    <a:pt x="1563243" y="6216523"/>
                    <a:pt x="1586103" y="6208903"/>
                    <a:pt x="1601343" y="6224143"/>
                  </a:cubicBezTo>
                  <a:cubicBezTo>
                    <a:pt x="1624203" y="6231763"/>
                    <a:pt x="1624203" y="6254623"/>
                    <a:pt x="1616583" y="6277610"/>
                  </a:cubicBezTo>
                  <a:cubicBezTo>
                    <a:pt x="1608963" y="6285230"/>
                    <a:pt x="1593723" y="6292850"/>
                    <a:pt x="1586103" y="6292850"/>
                  </a:cubicBezTo>
                  <a:cubicBezTo>
                    <a:pt x="1578483" y="6292850"/>
                    <a:pt x="1570863" y="6292850"/>
                    <a:pt x="1563243" y="6285230"/>
                  </a:cubicBezTo>
                  <a:close/>
                  <a:moveTo>
                    <a:pt x="5376164" y="6163183"/>
                  </a:moveTo>
                  <a:cubicBezTo>
                    <a:pt x="5368544" y="6147943"/>
                    <a:pt x="5368544" y="6125083"/>
                    <a:pt x="5383784" y="6109716"/>
                  </a:cubicBezTo>
                  <a:cubicBezTo>
                    <a:pt x="5406644" y="6102096"/>
                    <a:pt x="5429504" y="6102096"/>
                    <a:pt x="5437124" y="6117336"/>
                  </a:cubicBezTo>
                  <a:cubicBezTo>
                    <a:pt x="5452364" y="6140196"/>
                    <a:pt x="5452364" y="6163056"/>
                    <a:pt x="5429504" y="6170803"/>
                  </a:cubicBezTo>
                  <a:cubicBezTo>
                    <a:pt x="5421884" y="6178423"/>
                    <a:pt x="5414264" y="6178423"/>
                    <a:pt x="5406644" y="6178423"/>
                  </a:cubicBezTo>
                  <a:cubicBezTo>
                    <a:pt x="5399024" y="6178423"/>
                    <a:pt x="5383784" y="6178423"/>
                    <a:pt x="5376164" y="6163183"/>
                  </a:cubicBezTo>
                  <a:close/>
                  <a:moveTo>
                    <a:pt x="1387856" y="6163183"/>
                  </a:moveTo>
                  <a:cubicBezTo>
                    <a:pt x="1364996" y="6147943"/>
                    <a:pt x="1364996" y="6125083"/>
                    <a:pt x="1380236" y="6109716"/>
                  </a:cubicBezTo>
                  <a:cubicBezTo>
                    <a:pt x="1387856" y="6094476"/>
                    <a:pt x="1410716" y="6086856"/>
                    <a:pt x="1425956" y="6102096"/>
                  </a:cubicBezTo>
                  <a:cubicBezTo>
                    <a:pt x="1448816" y="6109716"/>
                    <a:pt x="1448816" y="6140196"/>
                    <a:pt x="1441196" y="6155563"/>
                  </a:cubicBezTo>
                  <a:cubicBezTo>
                    <a:pt x="1433576" y="6163183"/>
                    <a:pt x="1418336" y="6170803"/>
                    <a:pt x="1410716" y="6170803"/>
                  </a:cubicBezTo>
                  <a:cubicBezTo>
                    <a:pt x="1395476" y="6170803"/>
                    <a:pt x="1387856" y="6163183"/>
                    <a:pt x="1387856" y="6163183"/>
                  </a:cubicBezTo>
                  <a:close/>
                  <a:moveTo>
                    <a:pt x="5551551" y="6033516"/>
                  </a:moveTo>
                  <a:cubicBezTo>
                    <a:pt x="5536311" y="6018276"/>
                    <a:pt x="5536311" y="5995416"/>
                    <a:pt x="5551551" y="5980049"/>
                  </a:cubicBezTo>
                  <a:cubicBezTo>
                    <a:pt x="5566791" y="5964809"/>
                    <a:pt x="5597271" y="5972429"/>
                    <a:pt x="5604891" y="5987669"/>
                  </a:cubicBezTo>
                  <a:cubicBezTo>
                    <a:pt x="5620131" y="6002909"/>
                    <a:pt x="5620131" y="6025769"/>
                    <a:pt x="5604891" y="6041136"/>
                  </a:cubicBezTo>
                  <a:cubicBezTo>
                    <a:pt x="5597271" y="6048756"/>
                    <a:pt x="5589651" y="6048756"/>
                    <a:pt x="5574411" y="6048756"/>
                  </a:cubicBezTo>
                  <a:cubicBezTo>
                    <a:pt x="5566791" y="6048756"/>
                    <a:pt x="5559171" y="6041136"/>
                    <a:pt x="5551551" y="6033516"/>
                  </a:cubicBezTo>
                  <a:close/>
                  <a:moveTo>
                    <a:pt x="1212469" y="6025896"/>
                  </a:moveTo>
                  <a:cubicBezTo>
                    <a:pt x="1197229" y="6010656"/>
                    <a:pt x="1197229" y="5987796"/>
                    <a:pt x="1212469" y="5972429"/>
                  </a:cubicBezTo>
                  <a:cubicBezTo>
                    <a:pt x="1220089" y="5957189"/>
                    <a:pt x="1250569" y="5957189"/>
                    <a:pt x="1265809" y="5972429"/>
                  </a:cubicBezTo>
                  <a:cubicBezTo>
                    <a:pt x="1281049" y="5980049"/>
                    <a:pt x="1281049" y="6002909"/>
                    <a:pt x="1265809" y="6025896"/>
                  </a:cubicBezTo>
                  <a:cubicBezTo>
                    <a:pt x="1258189" y="6033516"/>
                    <a:pt x="1250569" y="6033516"/>
                    <a:pt x="1235329" y="6033516"/>
                  </a:cubicBezTo>
                  <a:cubicBezTo>
                    <a:pt x="1227709" y="6033516"/>
                    <a:pt x="1220089" y="6033516"/>
                    <a:pt x="1212469" y="6025896"/>
                  </a:cubicBezTo>
                  <a:close/>
                  <a:moveTo>
                    <a:pt x="5711698" y="5896229"/>
                  </a:moveTo>
                  <a:cubicBezTo>
                    <a:pt x="5696458" y="5880989"/>
                    <a:pt x="5696458" y="5858129"/>
                    <a:pt x="5711698" y="5842762"/>
                  </a:cubicBezTo>
                  <a:cubicBezTo>
                    <a:pt x="5726938" y="5827522"/>
                    <a:pt x="5749798" y="5827522"/>
                    <a:pt x="5765038" y="5842762"/>
                  </a:cubicBezTo>
                  <a:cubicBezTo>
                    <a:pt x="5780278" y="5858002"/>
                    <a:pt x="5780278" y="5880862"/>
                    <a:pt x="5765038" y="5896229"/>
                  </a:cubicBezTo>
                  <a:cubicBezTo>
                    <a:pt x="5757418" y="5903849"/>
                    <a:pt x="5749798" y="5903849"/>
                    <a:pt x="5734558" y="5903849"/>
                  </a:cubicBezTo>
                  <a:cubicBezTo>
                    <a:pt x="5726938" y="5903849"/>
                    <a:pt x="5719318" y="5903849"/>
                    <a:pt x="5711698" y="5896229"/>
                  </a:cubicBezTo>
                  <a:close/>
                  <a:moveTo>
                    <a:pt x="1052322" y="5880989"/>
                  </a:moveTo>
                  <a:cubicBezTo>
                    <a:pt x="1037082" y="5865749"/>
                    <a:pt x="1037082" y="5842889"/>
                    <a:pt x="1052322" y="5827522"/>
                  </a:cubicBezTo>
                  <a:cubicBezTo>
                    <a:pt x="1067562" y="5812282"/>
                    <a:pt x="1090422" y="5812282"/>
                    <a:pt x="1105662" y="5827522"/>
                  </a:cubicBezTo>
                  <a:cubicBezTo>
                    <a:pt x="1120902" y="5842762"/>
                    <a:pt x="1120902" y="5865622"/>
                    <a:pt x="1105662" y="5880989"/>
                  </a:cubicBezTo>
                  <a:cubicBezTo>
                    <a:pt x="1098042" y="5888609"/>
                    <a:pt x="1090422" y="5896229"/>
                    <a:pt x="1082802" y="5896229"/>
                  </a:cubicBezTo>
                  <a:cubicBezTo>
                    <a:pt x="1067562" y="5896229"/>
                    <a:pt x="1059942" y="5888609"/>
                    <a:pt x="1052322" y="5880989"/>
                  </a:cubicBezTo>
                  <a:close/>
                  <a:moveTo>
                    <a:pt x="5864225" y="5743702"/>
                  </a:moveTo>
                  <a:cubicBezTo>
                    <a:pt x="5848985" y="5728462"/>
                    <a:pt x="5848985" y="5705602"/>
                    <a:pt x="5864225" y="5690235"/>
                  </a:cubicBezTo>
                  <a:cubicBezTo>
                    <a:pt x="5871845" y="5674995"/>
                    <a:pt x="5902325" y="5674995"/>
                    <a:pt x="5917565" y="5690235"/>
                  </a:cubicBezTo>
                  <a:cubicBezTo>
                    <a:pt x="5932805" y="5705475"/>
                    <a:pt x="5932805" y="5728335"/>
                    <a:pt x="5917565" y="5743702"/>
                  </a:cubicBezTo>
                  <a:cubicBezTo>
                    <a:pt x="5909945" y="5751322"/>
                    <a:pt x="5902325" y="5751322"/>
                    <a:pt x="5887085" y="5751322"/>
                  </a:cubicBezTo>
                  <a:cubicBezTo>
                    <a:pt x="5879465" y="5751322"/>
                    <a:pt x="5871845" y="5751322"/>
                    <a:pt x="5864225" y="5743702"/>
                  </a:cubicBezTo>
                  <a:close/>
                  <a:moveTo>
                    <a:pt x="899795" y="5728462"/>
                  </a:moveTo>
                  <a:cubicBezTo>
                    <a:pt x="884555" y="5713222"/>
                    <a:pt x="892175" y="5690362"/>
                    <a:pt x="907415" y="5674995"/>
                  </a:cubicBezTo>
                  <a:cubicBezTo>
                    <a:pt x="922655" y="5659755"/>
                    <a:pt x="945515" y="5659755"/>
                    <a:pt x="960755" y="5674995"/>
                  </a:cubicBezTo>
                  <a:cubicBezTo>
                    <a:pt x="975995" y="5690235"/>
                    <a:pt x="968375" y="5713095"/>
                    <a:pt x="953135" y="5728462"/>
                  </a:cubicBezTo>
                  <a:cubicBezTo>
                    <a:pt x="945515" y="5736082"/>
                    <a:pt x="937895" y="5736082"/>
                    <a:pt x="930275" y="5736082"/>
                  </a:cubicBezTo>
                  <a:cubicBezTo>
                    <a:pt x="922655" y="5736082"/>
                    <a:pt x="907415" y="5736082"/>
                    <a:pt x="899795" y="5728462"/>
                  </a:cubicBezTo>
                  <a:close/>
                  <a:moveTo>
                    <a:pt x="6009132" y="5583555"/>
                  </a:moveTo>
                  <a:cubicBezTo>
                    <a:pt x="5986272" y="5568315"/>
                    <a:pt x="5986272" y="5545455"/>
                    <a:pt x="6001512" y="5530088"/>
                  </a:cubicBezTo>
                  <a:cubicBezTo>
                    <a:pt x="6016752" y="5514848"/>
                    <a:pt x="6039612" y="5514848"/>
                    <a:pt x="6054852" y="5522468"/>
                  </a:cubicBezTo>
                  <a:cubicBezTo>
                    <a:pt x="6070092" y="5537708"/>
                    <a:pt x="6070092" y="5560568"/>
                    <a:pt x="6062472" y="5575935"/>
                  </a:cubicBezTo>
                  <a:cubicBezTo>
                    <a:pt x="6054852" y="5591175"/>
                    <a:pt x="6039612" y="5591175"/>
                    <a:pt x="6031992" y="5591175"/>
                  </a:cubicBezTo>
                  <a:cubicBezTo>
                    <a:pt x="6024372" y="5591175"/>
                    <a:pt x="6009132" y="5591175"/>
                    <a:pt x="6009132" y="5583555"/>
                  </a:cubicBezTo>
                  <a:close/>
                  <a:moveTo>
                    <a:pt x="762508" y="5560695"/>
                  </a:moveTo>
                  <a:cubicBezTo>
                    <a:pt x="747268" y="5545455"/>
                    <a:pt x="747268" y="5522595"/>
                    <a:pt x="762508" y="5507228"/>
                  </a:cubicBezTo>
                  <a:cubicBezTo>
                    <a:pt x="785368" y="5499608"/>
                    <a:pt x="808228" y="5499608"/>
                    <a:pt x="823468" y="5514848"/>
                  </a:cubicBezTo>
                  <a:cubicBezTo>
                    <a:pt x="831088" y="5530088"/>
                    <a:pt x="831088" y="5552948"/>
                    <a:pt x="815848" y="5568315"/>
                  </a:cubicBezTo>
                  <a:cubicBezTo>
                    <a:pt x="808228" y="5575935"/>
                    <a:pt x="800608" y="5575935"/>
                    <a:pt x="792988" y="5575935"/>
                  </a:cubicBezTo>
                  <a:cubicBezTo>
                    <a:pt x="777748" y="5575935"/>
                    <a:pt x="770128" y="5575935"/>
                    <a:pt x="762508" y="5560695"/>
                  </a:cubicBezTo>
                  <a:close/>
                  <a:moveTo>
                    <a:pt x="6138799" y="5415788"/>
                  </a:moveTo>
                  <a:cubicBezTo>
                    <a:pt x="6123559" y="5400548"/>
                    <a:pt x="6115939" y="5377688"/>
                    <a:pt x="6131179" y="5362321"/>
                  </a:cubicBezTo>
                  <a:cubicBezTo>
                    <a:pt x="6138799" y="5347081"/>
                    <a:pt x="6161659" y="5339461"/>
                    <a:pt x="6184519" y="5354701"/>
                  </a:cubicBezTo>
                  <a:cubicBezTo>
                    <a:pt x="6199759" y="5369941"/>
                    <a:pt x="6199759" y="5392801"/>
                    <a:pt x="6192139" y="5408168"/>
                  </a:cubicBezTo>
                  <a:cubicBezTo>
                    <a:pt x="6184519" y="5415788"/>
                    <a:pt x="6169279" y="5423408"/>
                    <a:pt x="6161659" y="5423408"/>
                  </a:cubicBezTo>
                  <a:cubicBezTo>
                    <a:pt x="6154039" y="5423408"/>
                    <a:pt x="6146419" y="5423408"/>
                    <a:pt x="6138799" y="5415788"/>
                  </a:cubicBezTo>
                  <a:close/>
                  <a:moveTo>
                    <a:pt x="632841" y="5392928"/>
                  </a:moveTo>
                  <a:cubicBezTo>
                    <a:pt x="617601" y="5370068"/>
                    <a:pt x="625221" y="5347208"/>
                    <a:pt x="640461" y="5339461"/>
                  </a:cubicBezTo>
                  <a:cubicBezTo>
                    <a:pt x="655701" y="5324221"/>
                    <a:pt x="678561" y="5331841"/>
                    <a:pt x="693801" y="5347081"/>
                  </a:cubicBezTo>
                  <a:cubicBezTo>
                    <a:pt x="701421" y="5362321"/>
                    <a:pt x="701421" y="5385181"/>
                    <a:pt x="686181" y="5400548"/>
                  </a:cubicBezTo>
                  <a:cubicBezTo>
                    <a:pt x="678561" y="5408168"/>
                    <a:pt x="670941" y="5408168"/>
                    <a:pt x="663321" y="5408168"/>
                  </a:cubicBezTo>
                  <a:cubicBezTo>
                    <a:pt x="648081" y="5408168"/>
                    <a:pt x="640461" y="5400548"/>
                    <a:pt x="632841" y="5392928"/>
                  </a:cubicBezTo>
                  <a:close/>
                  <a:moveTo>
                    <a:pt x="6260719" y="5240401"/>
                  </a:moveTo>
                  <a:cubicBezTo>
                    <a:pt x="6237859" y="5225161"/>
                    <a:pt x="6237859" y="5202301"/>
                    <a:pt x="6245479" y="5186934"/>
                  </a:cubicBezTo>
                  <a:cubicBezTo>
                    <a:pt x="6260719" y="5171694"/>
                    <a:pt x="6283579" y="5164074"/>
                    <a:pt x="6298819" y="5171694"/>
                  </a:cubicBezTo>
                  <a:cubicBezTo>
                    <a:pt x="6314059" y="5186934"/>
                    <a:pt x="6321679" y="5209794"/>
                    <a:pt x="6314059" y="5225161"/>
                  </a:cubicBezTo>
                  <a:cubicBezTo>
                    <a:pt x="6306439" y="5240401"/>
                    <a:pt x="6291199" y="5248021"/>
                    <a:pt x="6275959" y="5248021"/>
                  </a:cubicBezTo>
                  <a:cubicBezTo>
                    <a:pt x="6275959" y="5248021"/>
                    <a:pt x="6268339" y="5240401"/>
                    <a:pt x="6260719" y="5240401"/>
                  </a:cubicBezTo>
                  <a:close/>
                  <a:moveTo>
                    <a:pt x="510794" y="5209921"/>
                  </a:moveTo>
                  <a:cubicBezTo>
                    <a:pt x="495554" y="5194681"/>
                    <a:pt x="503174" y="5171821"/>
                    <a:pt x="526034" y="5156454"/>
                  </a:cubicBezTo>
                  <a:cubicBezTo>
                    <a:pt x="541274" y="5148834"/>
                    <a:pt x="564134" y="5148834"/>
                    <a:pt x="571754" y="5171694"/>
                  </a:cubicBezTo>
                  <a:cubicBezTo>
                    <a:pt x="586994" y="5186934"/>
                    <a:pt x="579374" y="5209794"/>
                    <a:pt x="564134" y="5225161"/>
                  </a:cubicBezTo>
                  <a:cubicBezTo>
                    <a:pt x="556514" y="5225161"/>
                    <a:pt x="548894" y="5225161"/>
                    <a:pt x="541274" y="5225161"/>
                  </a:cubicBezTo>
                  <a:cubicBezTo>
                    <a:pt x="526034" y="5225161"/>
                    <a:pt x="518414" y="5225161"/>
                    <a:pt x="510794" y="5209921"/>
                  </a:cubicBezTo>
                  <a:close/>
                  <a:moveTo>
                    <a:pt x="6367526" y="5057394"/>
                  </a:moveTo>
                  <a:cubicBezTo>
                    <a:pt x="6352286" y="5042154"/>
                    <a:pt x="6344666" y="5019294"/>
                    <a:pt x="6352286" y="5003927"/>
                  </a:cubicBezTo>
                  <a:cubicBezTo>
                    <a:pt x="6367526" y="4988687"/>
                    <a:pt x="6390386" y="4981067"/>
                    <a:pt x="6405626" y="4988687"/>
                  </a:cubicBezTo>
                  <a:cubicBezTo>
                    <a:pt x="6420866" y="4996307"/>
                    <a:pt x="6428486" y="5019167"/>
                    <a:pt x="6420866" y="5042154"/>
                  </a:cubicBezTo>
                  <a:cubicBezTo>
                    <a:pt x="6413246" y="5049774"/>
                    <a:pt x="6398006" y="5057394"/>
                    <a:pt x="6390386" y="5057394"/>
                  </a:cubicBezTo>
                  <a:cubicBezTo>
                    <a:pt x="6382766" y="5057394"/>
                    <a:pt x="6375146" y="5057394"/>
                    <a:pt x="6367526" y="5057394"/>
                  </a:cubicBezTo>
                  <a:close/>
                  <a:moveTo>
                    <a:pt x="404114" y="5019294"/>
                  </a:moveTo>
                  <a:cubicBezTo>
                    <a:pt x="388874" y="5004054"/>
                    <a:pt x="396494" y="4981194"/>
                    <a:pt x="419354" y="4973574"/>
                  </a:cubicBezTo>
                  <a:cubicBezTo>
                    <a:pt x="434594" y="4958334"/>
                    <a:pt x="457454" y="4965954"/>
                    <a:pt x="472694" y="4988814"/>
                  </a:cubicBezTo>
                  <a:cubicBezTo>
                    <a:pt x="480314" y="5004054"/>
                    <a:pt x="472694" y="5026914"/>
                    <a:pt x="449834" y="5034534"/>
                  </a:cubicBezTo>
                  <a:cubicBezTo>
                    <a:pt x="449834" y="5042154"/>
                    <a:pt x="442214" y="5042154"/>
                    <a:pt x="434594" y="5042154"/>
                  </a:cubicBezTo>
                  <a:cubicBezTo>
                    <a:pt x="419354" y="5042154"/>
                    <a:pt x="411734" y="5034534"/>
                    <a:pt x="404114" y="5019294"/>
                  </a:cubicBezTo>
                  <a:close/>
                  <a:moveTo>
                    <a:pt x="6466713" y="4866767"/>
                  </a:moveTo>
                  <a:cubicBezTo>
                    <a:pt x="6451473" y="4859147"/>
                    <a:pt x="6436233" y="4836287"/>
                    <a:pt x="6451473" y="4813300"/>
                  </a:cubicBezTo>
                  <a:cubicBezTo>
                    <a:pt x="6459093" y="4798060"/>
                    <a:pt x="6481953" y="4790440"/>
                    <a:pt x="6497193" y="4798060"/>
                  </a:cubicBezTo>
                  <a:cubicBezTo>
                    <a:pt x="6520053" y="4805680"/>
                    <a:pt x="6527673" y="4828540"/>
                    <a:pt x="6520053" y="4843780"/>
                  </a:cubicBezTo>
                  <a:cubicBezTo>
                    <a:pt x="6512433" y="4859020"/>
                    <a:pt x="6497193" y="4866640"/>
                    <a:pt x="6481953" y="4866640"/>
                  </a:cubicBezTo>
                  <a:cubicBezTo>
                    <a:pt x="6474333" y="4866640"/>
                    <a:pt x="6474333" y="4866640"/>
                    <a:pt x="6466713" y="4866640"/>
                  </a:cubicBezTo>
                  <a:close/>
                  <a:moveTo>
                    <a:pt x="305054" y="4828540"/>
                  </a:moveTo>
                  <a:cubicBezTo>
                    <a:pt x="297434" y="4805680"/>
                    <a:pt x="305054" y="4782820"/>
                    <a:pt x="327914" y="4775073"/>
                  </a:cubicBezTo>
                  <a:cubicBezTo>
                    <a:pt x="343154" y="4767453"/>
                    <a:pt x="366014" y="4775073"/>
                    <a:pt x="373634" y="4797933"/>
                  </a:cubicBezTo>
                  <a:cubicBezTo>
                    <a:pt x="381254" y="4813173"/>
                    <a:pt x="373634" y="4836033"/>
                    <a:pt x="358394" y="4843653"/>
                  </a:cubicBezTo>
                  <a:cubicBezTo>
                    <a:pt x="350774" y="4851273"/>
                    <a:pt x="343154" y="4851273"/>
                    <a:pt x="343154" y="4851273"/>
                  </a:cubicBezTo>
                  <a:cubicBezTo>
                    <a:pt x="327914" y="4851273"/>
                    <a:pt x="312674" y="4843653"/>
                    <a:pt x="305054" y="4828413"/>
                  </a:cubicBezTo>
                  <a:close/>
                  <a:moveTo>
                    <a:pt x="6550660" y="4668520"/>
                  </a:moveTo>
                  <a:cubicBezTo>
                    <a:pt x="6535420" y="4660900"/>
                    <a:pt x="6520180" y="4638040"/>
                    <a:pt x="6527800" y="4622800"/>
                  </a:cubicBezTo>
                  <a:cubicBezTo>
                    <a:pt x="6535420" y="4599940"/>
                    <a:pt x="6558280" y="4592320"/>
                    <a:pt x="6581140" y="4599940"/>
                  </a:cubicBezTo>
                  <a:cubicBezTo>
                    <a:pt x="6604000" y="4607560"/>
                    <a:pt x="6611620" y="4630420"/>
                    <a:pt x="6604000" y="4645660"/>
                  </a:cubicBezTo>
                  <a:cubicBezTo>
                    <a:pt x="6596380" y="4660900"/>
                    <a:pt x="6581140" y="4668520"/>
                    <a:pt x="6565900" y="4668520"/>
                  </a:cubicBezTo>
                  <a:cubicBezTo>
                    <a:pt x="6565900" y="4668520"/>
                    <a:pt x="6558280" y="4668520"/>
                    <a:pt x="6550660" y="4668520"/>
                  </a:cubicBezTo>
                  <a:close/>
                  <a:moveTo>
                    <a:pt x="221107" y="4630420"/>
                  </a:moveTo>
                  <a:cubicBezTo>
                    <a:pt x="213487" y="4607560"/>
                    <a:pt x="228727" y="4584700"/>
                    <a:pt x="243967" y="4576953"/>
                  </a:cubicBezTo>
                  <a:cubicBezTo>
                    <a:pt x="266827" y="4569333"/>
                    <a:pt x="289687" y="4584573"/>
                    <a:pt x="297307" y="4599813"/>
                  </a:cubicBezTo>
                  <a:cubicBezTo>
                    <a:pt x="304927" y="4622673"/>
                    <a:pt x="289687" y="4645533"/>
                    <a:pt x="274447" y="4653280"/>
                  </a:cubicBezTo>
                  <a:cubicBezTo>
                    <a:pt x="266827" y="4653280"/>
                    <a:pt x="266827" y="4653280"/>
                    <a:pt x="259207" y="4653280"/>
                  </a:cubicBezTo>
                  <a:cubicBezTo>
                    <a:pt x="243967" y="4653280"/>
                    <a:pt x="228727" y="4645660"/>
                    <a:pt x="221107" y="4630420"/>
                  </a:cubicBezTo>
                  <a:close/>
                  <a:moveTo>
                    <a:pt x="6626860" y="4470146"/>
                  </a:moveTo>
                  <a:cubicBezTo>
                    <a:pt x="6604000" y="4462526"/>
                    <a:pt x="6596380" y="4439666"/>
                    <a:pt x="6604000" y="4416679"/>
                  </a:cubicBezTo>
                  <a:cubicBezTo>
                    <a:pt x="6604000" y="4401439"/>
                    <a:pt x="6626860" y="4386199"/>
                    <a:pt x="6649720" y="4393819"/>
                  </a:cubicBezTo>
                  <a:cubicBezTo>
                    <a:pt x="6672580" y="4401439"/>
                    <a:pt x="6680200" y="4424299"/>
                    <a:pt x="6672580" y="4439539"/>
                  </a:cubicBezTo>
                  <a:cubicBezTo>
                    <a:pt x="6672580" y="4454779"/>
                    <a:pt x="6657340" y="4470019"/>
                    <a:pt x="6634480" y="4470019"/>
                  </a:cubicBezTo>
                  <a:cubicBezTo>
                    <a:pt x="6634480" y="4470019"/>
                    <a:pt x="6626860" y="4470019"/>
                    <a:pt x="6626860" y="4470019"/>
                  </a:cubicBezTo>
                  <a:close/>
                  <a:moveTo>
                    <a:pt x="152527" y="4424299"/>
                  </a:moveTo>
                  <a:cubicBezTo>
                    <a:pt x="144907" y="4401439"/>
                    <a:pt x="160147" y="4378579"/>
                    <a:pt x="175387" y="4378579"/>
                  </a:cubicBezTo>
                  <a:cubicBezTo>
                    <a:pt x="198247" y="4370959"/>
                    <a:pt x="221107" y="4378579"/>
                    <a:pt x="228727" y="4401439"/>
                  </a:cubicBezTo>
                  <a:cubicBezTo>
                    <a:pt x="228727" y="4424299"/>
                    <a:pt x="221107" y="4439539"/>
                    <a:pt x="198247" y="4447159"/>
                  </a:cubicBezTo>
                  <a:cubicBezTo>
                    <a:pt x="198247" y="4447159"/>
                    <a:pt x="190627" y="4447159"/>
                    <a:pt x="190627" y="4447159"/>
                  </a:cubicBezTo>
                  <a:cubicBezTo>
                    <a:pt x="175387" y="4447159"/>
                    <a:pt x="160147" y="4439539"/>
                    <a:pt x="152527" y="4424299"/>
                  </a:cubicBezTo>
                  <a:close/>
                  <a:moveTo>
                    <a:pt x="6687947" y="4264025"/>
                  </a:moveTo>
                  <a:cubicBezTo>
                    <a:pt x="6665086" y="4256405"/>
                    <a:pt x="6649847" y="4233545"/>
                    <a:pt x="6657467" y="4218305"/>
                  </a:cubicBezTo>
                  <a:cubicBezTo>
                    <a:pt x="6665086" y="4195445"/>
                    <a:pt x="6680326" y="4180205"/>
                    <a:pt x="6703186" y="4187825"/>
                  </a:cubicBezTo>
                  <a:cubicBezTo>
                    <a:pt x="6726047" y="4195445"/>
                    <a:pt x="6733667" y="4210685"/>
                    <a:pt x="6733667" y="4233545"/>
                  </a:cubicBezTo>
                  <a:cubicBezTo>
                    <a:pt x="6726047" y="4248785"/>
                    <a:pt x="6710807" y="4264025"/>
                    <a:pt x="6695567" y="4264025"/>
                  </a:cubicBezTo>
                  <a:cubicBezTo>
                    <a:pt x="6695567" y="4264025"/>
                    <a:pt x="6687947" y="4264025"/>
                    <a:pt x="6687947" y="4264025"/>
                  </a:cubicBezTo>
                  <a:close/>
                  <a:moveTo>
                    <a:pt x="99187" y="4210812"/>
                  </a:moveTo>
                  <a:cubicBezTo>
                    <a:pt x="91567" y="4195572"/>
                    <a:pt x="106807" y="4172712"/>
                    <a:pt x="122047" y="4165092"/>
                  </a:cubicBezTo>
                  <a:cubicBezTo>
                    <a:pt x="144907" y="4165092"/>
                    <a:pt x="167767" y="4172712"/>
                    <a:pt x="167767" y="4195572"/>
                  </a:cubicBezTo>
                  <a:cubicBezTo>
                    <a:pt x="175387" y="4218432"/>
                    <a:pt x="160147" y="4241292"/>
                    <a:pt x="144907" y="4241292"/>
                  </a:cubicBezTo>
                  <a:cubicBezTo>
                    <a:pt x="137287" y="4241292"/>
                    <a:pt x="137287" y="4241292"/>
                    <a:pt x="129667" y="4241292"/>
                  </a:cubicBezTo>
                  <a:cubicBezTo>
                    <a:pt x="114427" y="4241292"/>
                    <a:pt x="99187" y="4233672"/>
                    <a:pt x="99187" y="4210812"/>
                  </a:cubicBezTo>
                  <a:close/>
                  <a:moveTo>
                    <a:pt x="6733667" y="4050538"/>
                  </a:moveTo>
                  <a:cubicBezTo>
                    <a:pt x="6710807" y="4050538"/>
                    <a:pt x="6695567" y="4027678"/>
                    <a:pt x="6703187" y="4004818"/>
                  </a:cubicBezTo>
                  <a:cubicBezTo>
                    <a:pt x="6703187" y="3989578"/>
                    <a:pt x="6726048" y="3974338"/>
                    <a:pt x="6748907" y="3974338"/>
                  </a:cubicBezTo>
                  <a:cubicBezTo>
                    <a:pt x="6764148" y="3981958"/>
                    <a:pt x="6779387" y="3997198"/>
                    <a:pt x="6779387" y="4020058"/>
                  </a:cubicBezTo>
                  <a:cubicBezTo>
                    <a:pt x="6771767" y="4042918"/>
                    <a:pt x="6756527" y="4050538"/>
                    <a:pt x="6741287" y="4050538"/>
                  </a:cubicBezTo>
                  <a:cubicBezTo>
                    <a:pt x="6741287" y="4050538"/>
                    <a:pt x="6733667" y="4050538"/>
                    <a:pt x="6733667" y="4050538"/>
                  </a:cubicBezTo>
                  <a:close/>
                  <a:moveTo>
                    <a:pt x="53340" y="4004818"/>
                  </a:moveTo>
                  <a:cubicBezTo>
                    <a:pt x="45720" y="3981958"/>
                    <a:pt x="60960" y="3959098"/>
                    <a:pt x="83820" y="3959098"/>
                  </a:cubicBezTo>
                  <a:cubicBezTo>
                    <a:pt x="106680" y="3951478"/>
                    <a:pt x="121920" y="3966718"/>
                    <a:pt x="129540" y="3989578"/>
                  </a:cubicBezTo>
                  <a:cubicBezTo>
                    <a:pt x="129540" y="4012438"/>
                    <a:pt x="114300" y="4027678"/>
                    <a:pt x="99060" y="4035298"/>
                  </a:cubicBezTo>
                  <a:cubicBezTo>
                    <a:pt x="91440" y="4035298"/>
                    <a:pt x="91440" y="4035298"/>
                    <a:pt x="91440" y="4035298"/>
                  </a:cubicBezTo>
                  <a:cubicBezTo>
                    <a:pt x="68580" y="4035298"/>
                    <a:pt x="53340" y="4020058"/>
                    <a:pt x="53340" y="4004818"/>
                  </a:cubicBezTo>
                  <a:close/>
                  <a:moveTo>
                    <a:pt x="6764147" y="3836924"/>
                  </a:moveTo>
                  <a:cubicBezTo>
                    <a:pt x="6748907" y="3836924"/>
                    <a:pt x="6733667" y="3821684"/>
                    <a:pt x="6733667" y="3798824"/>
                  </a:cubicBezTo>
                  <a:cubicBezTo>
                    <a:pt x="6733667" y="3775964"/>
                    <a:pt x="6756526" y="3760724"/>
                    <a:pt x="6771767" y="3768344"/>
                  </a:cubicBezTo>
                  <a:cubicBezTo>
                    <a:pt x="6794626" y="3768344"/>
                    <a:pt x="6809867" y="3783584"/>
                    <a:pt x="6809867" y="3806444"/>
                  </a:cubicBezTo>
                  <a:cubicBezTo>
                    <a:pt x="6809867" y="3829304"/>
                    <a:pt x="6787007" y="3844544"/>
                    <a:pt x="6771767" y="3844544"/>
                  </a:cubicBezTo>
                  <a:cubicBezTo>
                    <a:pt x="6771767" y="3844544"/>
                    <a:pt x="6764147" y="3836924"/>
                    <a:pt x="6764147" y="3836924"/>
                  </a:cubicBezTo>
                  <a:close/>
                  <a:moveTo>
                    <a:pt x="22860" y="3791204"/>
                  </a:moveTo>
                  <a:cubicBezTo>
                    <a:pt x="22860" y="3768344"/>
                    <a:pt x="38100" y="3745484"/>
                    <a:pt x="53340" y="3745484"/>
                  </a:cubicBezTo>
                  <a:cubicBezTo>
                    <a:pt x="76200" y="3745484"/>
                    <a:pt x="99060" y="3760724"/>
                    <a:pt x="99060" y="3775964"/>
                  </a:cubicBezTo>
                  <a:cubicBezTo>
                    <a:pt x="99060" y="3798824"/>
                    <a:pt x="83820" y="3821684"/>
                    <a:pt x="60960" y="3821684"/>
                  </a:cubicBezTo>
                  <a:cubicBezTo>
                    <a:pt x="38100" y="3821684"/>
                    <a:pt x="22860" y="3806444"/>
                    <a:pt x="22860" y="3791204"/>
                  </a:cubicBezTo>
                  <a:close/>
                  <a:moveTo>
                    <a:pt x="6787007" y="3623310"/>
                  </a:moveTo>
                  <a:cubicBezTo>
                    <a:pt x="6764147" y="3623310"/>
                    <a:pt x="6748907" y="3608070"/>
                    <a:pt x="6748907" y="3585210"/>
                  </a:cubicBezTo>
                  <a:cubicBezTo>
                    <a:pt x="6748907" y="3562350"/>
                    <a:pt x="6771767" y="3547110"/>
                    <a:pt x="6787007" y="3554730"/>
                  </a:cubicBezTo>
                  <a:cubicBezTo>
                    <a:pt x="6809867" y="3554730"/>
                    <a:pt x="6825107" y="3569970"/>
                    <a:pt x="6825107" y="3592830"/>
                  </a:cubicBezTo>
                  <a:cubicBezTo>
                    <a:pt x="6825107" y="3608070"/>
                    <a:pt x="6809867" y="3630930"/>
                    <a:pt x="6787007" y="3630930"/>
                  </a:cubicBezTo>
                  <a:cubicBezTo>
                    <a:pt x="6787007" y="3630930"/>
                    <a:pt x="6787007" y="3630930"/>
                    <a:pt x="6787007" y="3623310"/>
                  </a:cubicBezTo>
                  <a:close/>
                  <a:moveTo>
                    <a:pt x="7620" y="3569970"/>
                  </a:moveTo>
                  <a:cubicBezTo>
                    <a:pt x="7620" y="3547110"/>
                    <a:pt x="22860" y="3531870"/>
                    <a:pt x="45720" y="3531870"/>
                  </a:cubicBezTo>
                  <a:cubicBezTo>
                    <a:pt x="60960" y="3531870"/>
                    <a:pt x="83820" y="3547110"/>
                    <a:pt x="83820" y="3569970"/>
                  </a:cubicBezTo>
                  <a:cubicBezTo>
                    <a:pt x="83820" y="3592830"/>
                    <a:pt x="68580" y="3608070"/>
                    <a:pt x="45720" y="3608070"/>
                  </a:cubicBezTo>
                  <a:cubicBezTo>
                    <a:pt x="22860" y="3608070"/>
                    <a:pt x="7620" y="3592830"/>
                    <a:pt x="7620" y="3569970"/>
                  </a:cubicBezTo>
                  <a:close/>
                  <a:moveTo>
                    <a:pt x="6756526" y="3371596"/>
                  </a:moveTo>
                  <a:cubicBezTo>
                    <a:pt x="6756526" y="3356356"/>
                    <a:pt x="6771767" y="3333496"/>
                    <a:pt x="6794626" y="3333496"/>
                  </a:cubicBezTo>
                  <a:cubicBezTo>
                    <a:pt x="6809867" y="3333496"/>
                    <a:pt x="6832726" y="3356356"/>
                    <a:pt x="6832726" y="3371596"/>
                  </a:cubicBezTo>
                  <a:cubicBezTo>
                    <a:pt x="6832726" y="3394456"/>
                    <a:pt x="6809867" y="3409696"/>
                    <a:pt x="6794626" y="3409696"/>
                  </a:cubicBezTo>
                  <a:cubicBezTo>
                    <a:pt x="6771767" y="3409696"/>
                    <a:pt x="6756526" y="3394456"/>
                    <a:pt x="6756526" y="3371596"/>
                  </a:cubicBezTo>
                  <a:close/>
                  <a:moveTo>
                    <a:pt x="38100" y="3394456"/>
                  </a:moveTo>
                  <a:cubicBezTo>
                    <a:pt x="22860" y="3394456"/>
                    <a:pt x="0" y="3379216"/>
                    <a:pt x="0" y="3356356"/>
                  </a:cubicBezTo>
                  <a:cubicBezTo>
                    <a:pt x="0" y="3333496"/>
                    <a:pt x="22860" y="3318256"/>
                    <a:pt x="38100" y="3318256"/>
                  </a:cubicBezTo>
                  <a:cubicBezTo>
                    <a:pt x="60960" y="3318256"/>
                    <a:pt x="76200" y="3333496"/>
                    <a:pt x="76200" y="3356356"/>
                  </a:cubicBezTo>
                  <a:cubicBezTo>
                    <a:pt x="76200" y="3379216"/>
                    <a:pt x="60960" y="3394456"/>
                    <a:pt x="38100" y="3394456"/>
                  </a:cubicBezTo>
                  <a:close/>
                  <a:moveTo>
                    <a:pt x="6741287" y="3165602"/>
                  </a:moveTo>
                  <a:cubicBezTo>
                    <a:pt x="6741287" y="3142742"/>
                    <a:pt x="6756527" y="3127502"/>
                    <a:pt x="6779387" y="3119882"/>
                  </a:cubicBezTo>
                  <a:cubicBezTo>
                    <a:pt x="6802247" y="3119882"/>
                    <a:pt x="6817487" y="3135122"/>
                    <a:pt x="6817487" y="3157982"/>
                  </a:cubicBezTo>
                  <a:cubicBezTo>
                    <a:pt x="6825107" y="3180842"/>
                    <a:pt x="6809867" y="3196082"/>
                    <a:pt x="6787007" y="3196082"/>
                  </a:cubicBezTo>
                  <a:cubicBezTo>
                    <a:pt x="6787007" y="3196082"/>
                    <a:pt x="6787007" y="3196082"/>
                    <a:pt x="6779387" y="3196082"/>
                  </a:cubicBezTo>
                  <a:cubicBezTo>
                    <a:pt x="6764147" y="3196082"/>
                    <a:pt x="6748907" y="3180842"/>
                    <a:pt x="6741287" y="3165602"/>
                  </a:cubicBezTo>
                  <a:close/>
                  <a:moveTo>
                    <a:pt x="45720" y="3180842"/>
                  </a:moveTo>
                  <a:cubicBezTo>
                    <a:pt x="30480" y="3180842"/>
                    <a:pt x="15240" y="3157982"/>
                    <a:pt x="15240" y="3135122"/>
                  </a:cubicBezTo>
                  <a:cubicBezTo>
                    <a:pt x="15240" y="3119882"/>
                    <a:pt x="30480" y="3104642"/>
                    <a:pt x="53340" y="3104642"/>
                  </a:cubicBezTo>
                  <a:cubicBezTo>
                    <a:pt x="76200" y="3104642"/>
                    <a:pt x="91440" y="3119882"/>
                    <a:pt x="91440" y="3142742"/>
                  </a:cubicBezTo>
                  <a:cubicBezTo>
                    <a:pt x="91440" y="3165602"/>
                    <a:pt x="68580" y="3180842"/>
                    <a:pt x="53340" y="3180842"/>
                  </a:cubicBezTo>
                  <a:cubicBezTo>
                    <a:pt x="53340" y="3180842"/>
                    <a:pt x="45720" y="3180842"/>
                    <a:pt x="45720" y="3180842"/>
                  </a:cubicBezTo>
                  <a:close/>
                  <a:moveTo>
                    <a:pt x="6718426" y="2951988"/>
                  </a:moveTo>
                  <a:cubicBezTo>
                    <a:pt x="6718426" y="2929128"/>
                    <a:pt x="6733667" y="2913888"/>
                    <a:pt x="6756526" y="2906268"/>
                  </a:cubicBezTo>
                  <a:cubicBezTo>
                    <a:pt x="6771767" y="2906268"/>
                    <a:pt x="6794626" y="2921508"/>
                    <a:pt x="6794626" y="2944368"/>
                  </a:cubicBezTo>
                  <a:cubicBezTo>
                    <a:pt x="6802247" y="2959608"/>
                    <a:pt x="6787007" y="2982468"/>
                    <a:pt x="6764147" y="2982468"/>
                  </a:cubicBezTo>
                  <a:cubicBezTo>
                    <a:pt x="6764147" y="2982468"/>
                    <a:pt x="6764147" y="2982468"/>
                    <a:pt x="6756526" y="2982468"/>
                  </a:cubicBezTo>
                  <a:cubicBezTo>
                    <a:pt x="6741287" y="2982468"/>
                    <a:pt x="6726047" y="2974848"/>
                    <a:pt x="6718426" y="2951988"/>
                  </a:cubicBezTo>
                  <a:close/>
                  <a:moveTo>
                    <a:pt x="68580" y="2967228"/>
                  </a:moveTo>
                  <a:cubicBezTo>
                    <a:pt x="45720" y="2959608"/>
                    <a:pt x="38100" y="2944368"/>
                    <a:pt x="38100" y="2921508"/>
                  </a:cubicBezTo>
                  <a:cubicBezTo>
                    <a:pt x="38100" y="2898648"/>
                    <a:pt x="60960" y="2891028"/>
                    <a:pt x="83820" y="2891028"/>
                  </a:cubicBezTo>
                  <a:cubicBezTo>
                    <a:pt x="99060" y="2891028"/>
                    <a:pt x="114300" y="2913888"/>
                    <a:pt x="114300" y="2936748"/>
                  </a:cubicBezTo>
                  <a:cubicBezTo>
                    <a:pt x="106680" y="2951988"/>
                    <a:pt x="91440" y="2967228"/>
                    <a:pt x="76200" y="2967228"/>
                  </a:cubicBezTo>
                  <a:cubicBezTo>
                    <a:pt x="76200" y="2967228"/>
                    <a:pt x="68580" y="2967228"/>
                    <a:pt x="68580" y="2967228"/>
                  </a:cubicBezTo>
                  <a:close/>
                  <a:moveTo>
                    <a:pt x="6687820" y="2745994"/>
                  </a:moveTo>
                  <a:cubicBezTo>
                    <a:pt x="6680200" y="2723134"/>
                    <a:pt x="6695440" y="2700274"/>
                    <a:pt x="6718300" y="2700274"/>
                  </a:cubicBezTo>
                  <a:cubicBezTo>
                    <a:pt x="6733540" y="2692654"/>
                    <a:pt x="6756400" y="2707894"/>
                    <a:pt x="6764020" y="2730754"/>
                  </a:cubicBezTo>
                  <a:cubicBezTo>
                    <a:pt x="6764020" y="2745994"/>
                    <a:pt x="6748780" y="2768854"/>
                    <a:pt x="6733540" y="2776474"/>
                  </a:cubicBezTo>
                  <a:cubicBezTo>
                    <a:pt x="6725920" y="2776474"/>
                    <a:pt x="6725920" y="2776474"/>
                    <a:pt x="6725920" y="2776474"/>
                  </a:cubicBezTo>
                  <a:cubicBezTo>
                    <a:pt x="6703060" y="2776474"/>
                    <a:pt x="6687820" y="2761234"/>
                    <a:pt x="6687820" y="2745994"/>
                  </a:cubicBezTo>
                  <a:close/>
                  <a:moveTo>
                    <a:pt x="106680" y="2753614"/>
                  </a:moveTo>
                  <a:cubicBezTo>
                    <a:pt x="83820" y="2753614"/>
                    <a:pt x="68580" y="2730754"/>
                    <a:pt x="76200" y="2707894"/>
                  </a:cubicBezTo>
                  <a:cubicBezTo>
                    <a:pt x="76200" y="2685034"/>
                    <a:pt x="99060" y="2677414"/>
                    <a:pt x="121920" y="2677414"/>
                  </a:cubicBezTo>
                  <a:cubicBezTo>
                    <a:pt x="144780" y="2685034"/>
                    <a:pt x="152400" y="2707894"/>
                    <a:pt x="152400" y="2723134"/>
                  </a:cubicBezTo>
                  <a:cubicBezTo>
                    <a:pt x="144780" y="2745994"/>
                    <a:pt x="129540" y="2753614"/>
                    <a:pt x="114300" y="2753614"/>
                  </a:cubicBezTo>
                  <a:cubicBezTo>
                    <a:pt x="106680" y="2753614"/>
                    <a:pt x="106680" y="2753614"/>
                    <a:pt x="106680" y="2753614"/>
                  </a:cubicBezTo>
                  <a:close/>
                  <a:moveTo>
                    <a:pt x="6634480" y="2540000"/>
                  </a:moveTo>
                  <a:cubicBezTo>
                    <a:pt x="6634480" y="2517140"/>
                    <a:pt x="6642100" y="2494280"/>
                    <a:pt x="6664960" y="2494280"/>
                  </a:cubicBezTo>
                  <a:cubicBezTo>
                    <a:pt x="6687820" y="2486660"/>
                    <a:pt x="6703060" y="2494280"/>
                    <a:pt x="6710680" y="2517140"/>
                  </a:cubicBezTo>
                  <a:cubicBezTo>
                    <a:pt x="6718300" y="2540000"/>
                    <a:pt x="6703060" y="2562860"/>
                    <a:pt x="6687820" y="2562860"/>
                  </a:cubicBezTo>
                  <a:cubicBezTo>
                    <a:pt x="6680200" y="2562860"/>
                    <a:pt x="6680200" y="2562860"/>
                    <a:pt x="6672580" y="2562860"/>
                  </a:cubicBezTo>
                  <a:cubicBezTo>
                    <a:pt x="6657340" y="2562860"/>
                    <a:pt x="6642100" y="2555240"/>
                    <a:pt x="6634480" y="2540000"/>
                  </a:cubicBezTo>
                  <a:close/>
                  <a:moveTo>
                    <a:pt x="152527" y="2547620"/>
                  </a:moveTo>
                  <a:cubicBezTo>
                    <a:pt x="129667" y="2540000"/>
                    <a:pt x="122047" y="2517140"/>
                    <a:pt x="129667" y="2501900"/>
                  </a:cubicBezTo>
                  <a:cubicBezTo>
                    <a:pt x="129667" y="2479040"/>
                    <a:pt x="152527" y="2463800"/>
                    <a:pt x="175387" y="2471420"/>
                  </a:cubicBezTo>
                  <a:cubicBezTo>
                    <a:pt x="190627" y="2479040"/>
                    <a:pt x="205867" y="2501900"/>
                    <a:pt x="198247" y="2517140"/>
                  </a:cubicBezTo>
                  <a:cubicBezTo>
                    <a:pt x="198247" y="2532380"/>
                    <a:pt x="183007" y="2547620"/>
                    <a:pt x="167767" y="2547620"/>
                  </a:cubicBezTo>
                  <a:cubicBezTo>
                    <a:pt x="160147" y="2547620"/>
                    <a:pt x="160147" y="2547620"/>
                    <a:pt x="152527" y="2547620"/>
                  </a:cubicBezTo>
                  <a:close/>
                  <a:moveTo>
                    <a:pt x="6573520" y="2334006"/>
                  </a:moveTo>
                  <a:cubicBezTo>
                    <a:pt x="6565900" y="2318766"/>
                    <a:pt x="6581139" y="2295906"/>
                    <a:pt x="6596380" y="2288286"/>
                  </a:cubicBezTo>
                  <a:cubicBezTo>
                    <a:pt x="6619239" y="2280666"/>
                    <a:pt x="6642100" y="2288286"/>
                    <a:pt x="6649720" y="2311146"/>
                  </a:cubicBezTo>
                  <a:cubicBezTo>
                    <a:pt x="6657339" y="2334006"/>
                    <a:pt x="6642100" y="2349246"/>
                    <a:pt x="6626860" y="2356866"/>
                  </a:cubicBezTo>
                  <a:cubicBezTo>
                    <a:pt x="6619239" y="2364486"/>
                    <a:pt x="6611620" y="2364486"/>
                    <a:pt x="6611620" y="2364486"/>
                  </a:cubicBezTo>
                  <a:cubicBezTo>
                    <a:pt x="6596380" y="2364486"/>
                    <a:pt x="6581139" y="2349246"/>
                    <a:pt x="6573520" y="2334006"/>
                  </a:cubicBezTo>
                  <a:close/>
                  <a:moveTo>
                    <a:pt x="213487" y="2341626"/>
                  </a:moveTo>
                  <a:cubicBezTo>
                    <a:pt x="198247" y="2334006"/>
                    <a:pt x="183007" y="2311146"/>
                    <a:pt x="190627" y="2288159"/>
                  </a:cubicBezTo>
                  <a:cubicBezTo>
                    <a:pt x="198247" y="2272919"/>
                    <a:pt x="221107" y="2257679"/>
                    <a:pt x="243967" y="2265299"/>
                  </a:cubicBezTo>
                  <a:cubicBezTo>
                    <a:pt x="259207" y="2272919"/>
                    <a:pt x="274447" y="2295779"/>
                    <a:pt x="266827" y="2318766"/>
                  </a:cubicBezTo>
                  <a:cubicBezTo>
                    <a:pt x="259207" y="2334006"/>
                    <a:pt x="243967" y="2341626"/>
                    <a:pt x="228727" y="2341626"/>
                  </a:cubicBezTo>
                  <a:cubicBezTo>
                    <a:pt x="221107" y="2341626"/>
                    <a:pt x="221107" y="2341626"/>
                    <a:pt x="213487" y="2341626"/>
                  </a:cubicBezTo>
                  <a:close/>
                  <a:moveTo>
                    <a:pt x="6497320" y="2135632"/>
                  </a:moveTo>
                  <a:cubicBezTo>
                    <a:pt x="6489700" y="2120392"/>
                    <a:pt x="6504940" y="2097532"/>
                    <a:pt x="6520180" y="2089912"/>
                  </a:cubicBezTo>
                  <a:cubicBezTo>
                    <a:pt x="6543040" y="2082292"/>
                    <a:pt x="6565900" y="2089912"/>
                    <a:pt x="6573520" y="2105152"/>
                  </a:cubicBezTo>
                  <a:cubicBezTo>
                    <a:pt x="6581140" y="2128012"/>
                    <a:pt x="6565900" y="2150872"/>
                    <a:pt x="6550660" y="2158619"/>
                  </a:cubicBezTo>
                  <a:cubicBezTo>
                    <a:pt x="6543040" y="2158619"/>
                    <a:pt x="6543040" y="2158619"/>
                    <a:pt x="6535420" y="2158619"/>
                  </a:cubicBezTo>
                  <a:cubicBezTo>
                    <a:pt x="6520180" y="2158619"/>
                    <a:pt x="6504940" y="2150999"/>
                    <a:pt x="6497320" y="2135759"/>
                  </a:cubicBezTo>
                  <a:close/>
                  <a:moveTo>
                    <a:pt x="289814" y="2143379"/>
                  </a:moveTo>
                  <a:cubicBezTo>
                    <a:pt x="274574" y="2128139"/>
                    <a:pt x="259334" y="2112899"/>
                    <a:pt x="266954" y="2089912"/>
                  </a:cubicBezTo>
                  <a:cubicBezTo>
                    <a:pt x="274574" y="2067052"/>
                    <a:pt x="297434" y="2059432"/>
                    <a:pt x="320294" y="2067052"/>
                  </a:cubicBezTo>
                  <a:cubicBezTo>
                    <a:pt x="335534" y="2074672"/>
                    <a:pt x="350774" y="2097532"/>
                    <a:pt x="343154" y="2120519"/>
                  </a:cubicBezTo>
                  <a:cubicBezTo>
                    <a:pt x="335534" y="2135759"/>
                    <a:pt x="320294" y="2143379"/>
                    <a:pt x="305054" y="2143379"/>
                  </a:cubicBezTo>
                  <a:cubicBezTo>
                    <a:pt x="297434" y="2143379"/>
                    <a:pt x="297434" y="2143379"/>
                    <a:pt x="289814" y="2143379"/>
                  </a:cubicBezTo>
                  <a:close/>
                  <a:moveTo>
                    <a:pt x="6413373" y="1945005"/>
                  </a:moveTo>
                  <a:cubicBezTo>
                    <a:pt x="6405753" y="1922145"/>
                    <a:pt x="6413373" y="1899285"/>
                    <a:pt x="6428613" y="1891538"/>
                  </a:cubicBezTo>
                  <a:cubicBezTo>
                    <a:pt x="6451473" y="1883918"/>
                    <a:pt x="6474333" y="1891538"/>
                    <a:pt x="6481953" y="1914398"/>
                  </a:cubicBezTo>
                  <a:cubicBezTo>
                    <a:pt x="6489573" y="1929638"/>
                    <a:pt x="6481953" y="1952498"/>
                    <a:pt x="6466713" y="1960118"/>
                  </a:cubicBezTo>
                  <a:cubicBezTo>
                    <a:pt x="6459093" y="1967738"/>
                    <a:pt x="6451473" y="1967738"/>
                    <a:pt x="6443853" y="1967738"/>
                  </a:cubicBezTo>
                  <a:cubicBezTo>
                    <a:pt x="6436233" y="1967738"/>
                    <a:pt x="6420993" y="1960118"/>
                    <a:pt x="6413373" y="1944878"/>
                  </a:cubicBezTo>
                  <a:close/>
                  <a:moveTo>
                    <a:pt x="381254" y="1944878"/>
                  </a:moveTo>
                  <a:cubicBezTo>
                    <a:pt x="358394" y="1937258"/>
                    <a:pt x="350774" y="1914398"/>
                    <a:pt x="358394" y="1891411"/>
                  </a:cubicBezTo>
                  <a:cubicBezTo>
                    <a:pt x="373634" y="1876171"/>
                    <a:pt x="396494" y="1868551"/>
                    <a:pt x="411734" y="1876171"/>
                  </a:cubicBezTo>
                  <a:cubicBezTo>
                    <a:pt x="426974" y="1883791"/>
                    <a:pt x="434594" y="1906651"/>
                    <a:pt x="426974" y="1929638"/>
                  </a:cubicBezTo>
                  <a:cubicBezTo>
                    <a:pt x="419354" y="1937258"/>
                    <a:pt x="411734" y="1944878"/>
                    <a:pt x="396494" y="1944878"/>
                  </a:cubicBezTo>
                  <a:cubicBezTo>
                    <a:pt x="388874" y="1944878"/>
                    <a:pt x="381254" y="1944878"/>
                    <a:pt x="381254" y="1944878"/>
                  </a:cubicBezTo>
                  <a:close/>
                  <a:moveTo>
                    <a:pt x="6314186" y="1754124"/>
                  </a:moveTo>
                  <a:cubicBezTo>
                    <a:pt x="6306566" y="1738884"/>
                    <a:pt x="6306566" y="1716024"/>
                    <a:pt x="6329426" y="1708404"/>
                  </a:cubicBezTo>
                  <a:cubicBezTo>
                    <a:pt x="6344666" y="1693164"/>
                    <a:pt x="6367526" y="1700784"/>
                    <a:pt x="6382766" y="1716024"/>
                  </a:cubicBezTo>
                  <a:cubicBezTo>
                    <a:pt x="6390386" y="1738884"/>
                    <a:pt x="6382766" y="1761744"/>
                    <a:pt x="6367526" y="1769491"/>
                  </a:cubicBezTo>
                  <a:cubicBezTo>
                    <a:pt x="6359906" y="1777111"/>
                    <a:pt x="6352286" y="1777111"/>
                    <a:pt x="6344666" y="1777111"/>
                  </a:cubicBezTo>
                  <a:cubicBezTo>
                    <a:pt x="6329426" y="1777111"/>
                    <a:pt x="6321806" y="1769491"/>
                    <a:pt x="6314186" y="1754251"/>
                  </a:cubicBezTo>
                  <a:close/>
                  <a:moveTo>
                    <a:pt x="480441" y="1754251"/>
                  </a:moveTo>
                  <a:cubicBezTo>
                    <a:pt x="457581" y="1746631"/>
                    <a:pt x="449961" y="1723771"/>
                    <a:pt x="465201" y="1700784"/>
                  </a:cubicBezTo>
                  <a:cubicBezTo>
                    <a:pt x="472821" y="1685544"/>
                    <a:pt x="495681" y="1677924"/>
                    <a:pt x="518541" y="1685544"/>
                  </a:cubicBezTo>
                  <a:cubicBezTo>
                    <a:pt x="533781" y="1700784"/>
                    <a:pt x="541401" y="1723644"/>
                    <a:pt x="526161" y="1739011"/>
                  </a:cubicBezTo>
                  <a:cubicBezTo>
                    <a:pt x="518541" y="1754251"/>
                    <a:pt x="510921" y="1761871"/>
                    <a:pt x="495681" y="1761871"/>
                  </a:cubicBezTo>
                  <a:cubicBezTo>
                    <a:pt x="488061" y="1761871"/>
                    <a:pt x="480441" y="1754251"/>
                    <a:pt x="480441" y="1754251"/>
                  </a:cubicBezTo>
                  <a:close/>
                  <a:moveTo>
                    <a:pt x="6199886" y="1578737"/>
                  </a:moveTo>
                  <a:cubicBezTo>
                    <a:pt x="6199886" y="1571117"/>
                    <a:pt x="6199886" y="1571117"/>
                    <a:pt x="6199886" y="1571117"/>
                  </a:cubicBezTo>
                  <a:cubicBezTo>
                    <a:pt x="6184646" y="1555877"/>
                    <a:pt x="6192266" y="1533017"/>
                    <a:pt x="6207506" y="1517650"/>
                  </a:cubicBezTo>
                  <a:cubicBezTo>
                    <a:pt x="6230366" y="1510030"/>
                    <a:pt x="6253226" y="1510030"/>
                    <a:pt x="6260846" y="1532890"/>
                  </a:cubicBezTo>
                  <a:cubicBezTo>
                    <a:pt x="6268466" y="1532890"/>
                    <a:pt x="6268466" y="1532890"/>
                    <a:pt x="6268466" y="1532890"/>
                  </a:cubicBezTo>
                  <a:cubicBezTo>
                    <a:pt x="6276086" y="1555750"/>
                    <a:pt x="6276086" y="1578610"/>
                    <a:pt x="6253226" y="1586357"/>
                  </a:cubicBezTo>
                  <a:cubicBezTo>
                    <a:pt x="6245606" y="1593977"/>
                    <a:pt x="6237986" y="1593977"/>
                    <a:pt x="6230366" y="1593977"/>
                  </a:cubicBezTo>
                  <a:cubicBezTo>
                    <a:pt x="6222746" y="1593977"/>
                    <a:pt x="6207506" y="1586357"/>
                    <a:pt x="6199886" y="1578737"/>
                  </a:cubicBezTo>
                  <a:close/>
                  <a:moveTo>
                    <a:pt x="587248" y="1571117"/>
                  </a:moveTo>
                  <a:cubicBezTo>
                    <a:pt x="572008" y="1555877"/>
                    <a:pt x="564388" y="1533017"/>
                    <a:pt x="579628" y="1517650"/>
                  </a:cubicBezTo>
                  <a:cubicBezTo>
                    <a:pt x="587248" y="1502410"/>
                    <a:pt x="610108" y="1494790"/>
                    <a:pt x="632968" y="1510030"/>
                  </a:cubicBezTo>
                  <a:cubicBezTo>
                    <a:pt x="648208" y="1517650"/>
                    <a:pt x="655828" y="1540510"/>
                    <a:pt x="640588" y="1563497"/>
                  </a:cubicBezTo>
                  <a:cubicBezTo>
                    <a:pt x="632968" y="1571117"/>
                    <a:pt x="625348" y="1578737"/>
                    <a:pt x="610108" y="1578737"/>
                  </a:cubicBezTo>
                  <a:cubicBezTo>
                    <a:pt x="602488" y="1578737"/>
                    <a:pt x="594868" y="1578737"/>
                    <a:pt x="587248" y="1571117"/>
                  </a:cubicBezTo>
                  <a:close/>
                  <a:moveTo>
                    <a:pt x="6077839" y="1403223"/>
                  </a:moveTo>
                  <a:cubicBezTo>
                    <a:pt x="6062599" y="1380363"/>
                    <a:pt x="6070219" y="1357503"/>
                    <a:pt x="6085459" y="1349756"/>
                  </a:cubicBezTo>
                  <a:cubicBezTo>
                    <a:pt x="6100699" y="1334516"/>
                    <a:pt x="6123559" y="1334516"/>
                    <a:pt x="6138799" y="1357376"/>
                  </a:cubicBezTo>
                  <a:cubicBezTo>
                    <a:pt x="6146419" y="1372616"/>
                    <a:pt x="6146419" y="1395476"/>
                    <a:pt x="6131179" y="1410843"/>
                  </a:cubicBezTo>
                  <a:cubicBezTo>
                    <a:pt x="6123559" y="1410843"/>
                    <a:pt x="6115939" y="1418463"/>
                    <a:pt x="6108319" y="1418463"/>
                  </a:cubicBezTo>
                  <a:cubicBezTo>
                    <a:pt x="6093079" y="1418463"/>
                    <a:pt x="6085459" y="1410843"/>
                    <a:pt x="6077839" y="1403223"/>
                  </a:cubicBezTo>
                  <a:close/>
                  <a:moveTo>
                    <a:pt x="709168" y="1395603"/>
                  </a:moveTo>
                  <a:cubicBezTo>
                    <a:pt x="693928" y="1380363"/>
                    <a:pt x="693928" y="1357503"/>
                    <a:pt x="701548" y="1342136"/>
                  </a:cubicBezTo>
                  <a:cubicBezTo>
                    <a:pt x="716788" y="1326896"/>
                    <a:pt x="739648" y="1319276"/>
                    <a:pt x="754888" y="1334516"/>
                  </a:cubicBezTo>
                  <a:cubicBezTo>
                    <a:pt x="777748" y="1349756"/>
                    <a:pt x="777748" y="1372616"/>
                    <a:pt x="762508" y="1387983"/>
                  </a:cubicBezTo>
                  <a:cubicBezTo>
                    <a:pt x="754888" y="1395603"/>
                    <a:pt x="747268" y="1403223"/>
                    <a:pt x="732028" y="1403223"/>
                  </a:cubicBezTo>
                  <a:cubicBezTo>
                    <a:pt x="724408" y="1403223"/>
                    <a:pt x="716788" y="1403223"/>
                    <a:pt x="709168" y="1395603"/>
                  </a:cubicBezTo>
                  <a:close/>
                  <a:moveTo>
                    <a:pt x="5940552" y="1235456"/>
                  </a:moveTo>
                  <a:cubicBezTo>
                    <a:pt x="5932932" y="1220216"/>
                    <a:pt x="5932932" y="1197356"/>
                    <a:pt x="5948172" y="1181989"/>
                  </a:cubicBezTo>
                  <a:cubicBezTo>
                    <a:pt x="5963412" y="1166749"/>
                    <a:pt x="5986272" y="1166749"/>
                    <a:pt x="6001512" y="1181989"/>
                  </a:cubicBezTo>
                  <a:cubicBezTo>
                    <a:pt x="6016752" y="1204849"/>
                    <a:pt x="6009132" y="1227709"/>
                    <a:pt x="5993892" y="1243076"/>
                  </a:cubicBezTo>
                  <a:cubicBezTo>
                    <a:pt x="5986272" y="1243076"/>
                    <a:pt x="5978652" y="1250696"/>
                    <a:pt x="5971032" y="1250696"/>
                  </a:cubicBezTo>
                  <a:cubicBezTo>
                    <a:pt x="5963412" y="1250696"/>
                    <a:pt x="5948172" y="1243076"/>
                    <a:pt x="5940552" y="1235456"/>
                  </a:cubicBezTo>
                  <a:close/>
                  <a:moveTo>
                    <a:pt x="846455" y="1227836"/>
                  </a:moveTo>
                  <a:cubicBezTo>
                    <a:pt x="831215" y="1212596"/>
                    <a:pt x="831215" y="1189736"/>
                    <a:pt x="838835" y="1174369"/>
                  </a:cubicBezTo>
                  <a:cubicBezTo>
                    <a:pt x="854075" y="1159129"/>
                    <a:pt x="876935" y="1159129"/>
                    <a:pt x="892175" y="1174369"/>
                  </a:cubicBezTo>
                  <a:cubicBezTo>
                    <a:pt x="907415" y="1181989"/>
                    <a:pt x="915035" y="1204849"/>
                    <a:pt x="899795" y="1227836"/>
                  </a:cubicBezTo>
                  <a:cubicBezTo>
                    <a:pt x="892175" y="1235456"/>
                    <a:pt x="884555" y="1235456"/>
                    <a:pt x="869315" y="1235456"/>
                  </a:cubicBezTo>
                  <a:cubicBezTo>
                    <a:pt x="861695" y="1235456"/>
                    <a:pt x="854075" y="1235456"/>
                    <a:pt x="846455" y="1227836"/>
                  </a:cubicBezTo>
                  <a:close/>
                  <a:moveTo>
                    <a:pt x="5803265" y="1082802"/>
                  </a:moveTo>
                  <a:cubicBezTo>
                    <a:pt x="5788025" y="1067562"/>
                    <a:pt x="5788025" y="1037082"/>
                    <a:pt x="5803265" y="1029335"/>
                  </a:cubicBezTo>
                  <a:cubicBezTo>
                    <a:pt x="5818505" y="1014095"/>
                    <a:pt x="5841365" y="1014095"/>
                    <a:pt x="5856605" y="1029335"/>
                  </a:cubicBezTo>
                  <a:cubicBezTo>
                    <a:pt x="5871845" y="1044575"/>
                    <a:pt x="5871845" y="1067435"/>
                    <a:pt x="5856605" y="1082802"/>
                  </a:cubicBezTo>
                  <a:cubicBezTo>
                    <a:pt x="5848985" y="1090422"/>
                    <a:pt x="5833745" y="1090422"/>
                    <a:pt x="5826125" y="1090422"/>
                  </a:cubicBezTo>
                  <a:cubicBezTo>
                    <a:pt x="5818505" y="1090422"/>
                    <a:pt x="5810885" y="1090422"/>
                    <a:pt x="5803265" y="1082802"/>
                  </a:cubicBezTo>
                  <a:close/>
                  <a:moveTo>
                    <a:pt x="991362" y="1067562"/>
                  </a:moveTo>
                  <a:cubicBezTo>
                    <a:pt x="976122" y="1052322"/>
                    <a:pt x="976122" y="1029462"/>
                    <a:pt x="991362" y="1014095"/>
                  </a:cubicBezTo>
                  <a:cubicBezTo>
                    <a:pt x="1006602" y="998855"/>
                    <a:pt x="1029462" y="998855"/>
                    <a:pt x="1044702" y="1014095"/>
                  </a:cubicBezTo>
                  <a:cubicBezTo>
                    <a:pt x="1059942" y="1029335"/>
                    <a:pt x="1059942" y="1052195"/>
                    <a:pt x="1044702" y="1067562"/>
                  </a:cubicBezTo>
                  <a:cubicBezTo>
                    <a:pt x="1037082" y="1075182"/>
                    <a:pt x="1029462" y="1082802"/>
                    <a:pt x="1014222" y="1082802"/>
                  </a:cubicBezTo>
                  <a:cubicBezTo>
                    <a:pt x="1006602" y="1082802"/>
                    <a:pt x="998982" y="1075182"/>
                    <a:pt x="991362" y="1067562"/>
                  </a:cubicBezTo>
                  <a:close/>
                  <a:moveTo>
                    <a:pt x="5643118" y="930275"/>
                  </a:moveTo>
                  <a:cubicBezTo>
                    <a:pt x="5627878" y="922655"/>
                    <a:pt x="5627878" y="892175"/>
                    <a:pt x="5643118" y="876808"/>
                  </a:cubicBezTo>
                  <a:cubicBezTo>
                    <a:pt x="5658358" y="861568"/>
                    <a:pt x="5681218" y="861568"/>
                    <a:pt x="5696458" y="876808"/>
                  </a:cubicBezTo>
                  <a:cubicBezTo>
                    <a:pt x="5711698" y="892048"/>
                    <a:pt x="5711698" y="914908"/>
                    <a:pt x="5704078" y="930275"/>
                  </a:cubicBezTo>
                  <a:cubicBezTo>
                    <a:pt x="5696458" y="937895"/>
                    <a:pt x="5681218" y="945515"/>
                    <a:pt x="5673598" y="945515"/>
                  </a:cubicBezTo>
                  <a:cubicBezTo>
                    <a:pt x="5665978" y="945515"/>
                    <a:pt x="5650738" y="937895"/>
                    <a:pt x="5643118" y="930275"/>
                  </a:cubicBezTo>
                  <a:close/>
                  <a:moveTo>
                    <a:pt x="1143889" y="922655"/>
                  </a:moveTo>
                  <a:cubicBezTo>
                    <a:pt x="1128649" y="907415"/>
                    <a:pt x="1128649" y="876935"/>
                    <a:pt x="1143889" y="869188"/>
                  </a:cubicBezTo>
                  <a:cubicBezTo>
                    <a:pt x="1159129" y="853948"/>
                    <a:pt x="1189609" y="853948"/>
                    <a:pt x="1197229" y="869188"/>
                  </a:cubicBezTo>
                  <a:cubicBezTo>
                    <a:pt x="1212469" y="884428"/>
                    <a:pt x="1212469" y="907288"/>
                    <a:pt x="1197229" y="922655"/>
                  </a:cubicBezTo>
                  <a:cubicBezTo>
                    <a:pt x="1189609" y="930275"/>
                    <a:pt x="1181989" y="930275"/>
                    <a:pt x="1174369" y="930275"/>
                  </a:cubicBezTo>
                  <a:cubicBezTo>
                    <a:pt x="1159129" y="930275"/>
                    <a:pt x="1151509" y="930275"/>
                    <a:pt x="1143889" y="922655"/>
                  </a:cubicBezTo>
                  <a:close/>
                  <a:moveTo>
                    <a:pt x="5482971" y="792861"/>
                  </a:moveTo>
                  <a:cubicBezTo>
                    <a:pt x="5467731" y="785241"/>
                    <a:pt x="5467731" y="762381"/>
                    <a:pt x="5475351" y="739394"/>
                  </a:cubicBezTo>
                  <a:cubicBezTo>
                    <a:pt x="5490591" y="724154"/>
                    <a:pt x="5513451" y="724154"/>
                    <a:pt x="5528691" y="739394"/>
                  </a:cubicBezTo>
                  <a:cubicBezTo>
                    <a:pt x="5551551" y="747014"/>
                    <a:pt x="5551551" y="769874"/>
                    <a:pt x="5536311" y="792861"/>
                  </a:cubicBezTo>
                  <a:cubicBezTo>
                    <a:pt x="5528691" y="800481"/>
                    <a:pt x="5521071" y="808101"/>
                    <a:pt x="5505831" y="808101"/>
                  </a:cubicBezTo>
                  <a:cubicBezTo>
                    <a:pt x="5498211" y="808101"/>
                    <a:pt x="5490591" y="800481"/>
                    <a:pt x="5482971" y="792861"/>
                  </a:cubicBezTo>
                  <a:close/>
                  <a:moveTo>
                    <a:pt x="1304036" y="777621"/>
                  </a:moveTo>
                  <a:cubicBezTo>
                    <a:pt x="1296416" y="762381"/>
                    <a:pt x="1296416" y="739521"/>
                    <a:pt x="1311656" y="724154"/>
                  </a:cubicBezTo>
                  <a:cubicBezTo>
                    <a:pt x="1326896" y="716534"/>
                    <a:pt x="1349756" y="716534"/>
                    <a:pt x="1364996" y="731774"/>
                  </a:cubicBezTo>
                  <a:cubicBezTo>
                    <a:pt x="1380236" y="747014"/>
                    <a:pt x="1372616" y="777494"/>
                    <a:pt x="1357376" y="785241"/>
                  </a:cubicBezTo>
                  <a:cubicBezTo>
                    <a:pt x="1349756" y="792861"/>
                    <a:pt x="1342136" y="792861"/>
                    <a:pt x="1334516" y="792861"/>
                  </a:cubicBezTo>
                  <a:cubicBezTo>
                    <a:pt x="1326896" y="792861"/>
                    <a:pt x="1311656" y="792861"/>
                    <a:pt x="1304036" y="777621"/>
                  </a:cubicBezTo>
                  <a:close/>
                  <a:moveTo>
                    <a:pt x="5315204" y="670814"/>
                  </a:moveTo>
                  <a:cubicBezTo>
                    <a:pt x="5299964" y="655574"/>
                    <a:pt x="5292344" y="632714"/>
                    <a:pt x="5307584" y="617347"/>
                  </a:cubicBezTo>
                  <a:cubicBezTo>
                    <a:pt x="5315204" y="602107"/>
                    <a:pt x="5338064" y="594487"/>
                    <a:pt x="5360924" y="609727"/>
                  </a:cubicBezTo>
                  <a:cubicBezTo>
                    <a:pt x="5376164" y="617347"/>
                    <a:pt x="5376164" y="640207"/>
                    <a:pt x="5368544" y="663194"/>
                  </a:cubicBezTo>
                  <a:cubicBezTo>
                    <a:pt x="5360924" y="670814"/>
                    <a:pt x="5345684" y="678434"/>
                    <a:pt x="5338064" y="678434"/>
                  </a:cubicBezTo>
                  <a:cubicBezTo>
                    <a:pt x="5330444" y="678434"/>
                    <a:pt x="5322824" y="678434"/>
                    <a:pt x="5315204" y="670814"/>
                  </a:cubicBezTo>
                  <a:close/>
                  <a:moveTo>
                    <a:pt x="1479423" y="655574"/>
                  </a:moveTo>
                  <a:cubicBezTo>
                    <a:pt x="1464183" y="632714"/>
                    <a:pt x="1471803" y="609854"/>
                    <a:pt x="1487043" y="602107"/>
                  </a:cubicBezTo>
                  <a:cubicBezTo>
                    <a:pt x="1502283" y="586867"/>
                    <a:pt x="1525143" y="594487"/>
                    <a:pt x="1540383" y="609727"/>
                  </a:cubicBezTo>
                  <a:cubicBezTo>
                    <a:pt x="1548003" y="624967"/>
                    <a:pt x="1548003" y="647827"/>
                    <a:pt x="1532763" y="663194"/>
                  </a:cubicBezTo>
                  <a:cubicBezTo>
                    <a:pt x="1525143" y="663194"/>
                    <a:pt x="1517523" y="670814"/>
                    <a:pt x="1509903" y="670814"/>
                  </a:cubicBezTo>
                  <a:cubicBezTo>
                    <a:pt x="1494663" y="670814"/>
                    <a:pt x="1487043" y="663194"/>
                    <a:pt x="1479423" y="655574"/>
                  </a:cubicBezTo>
                  <a:close/>
                  <a:moveTo>
                    <a:pt x="5139817" y="556387"/>
                  </a:moveTo>
                  <a:cubicBezTo>
                    <a:pt x="5116957" y="541147"/>
                    <a:pt x="5109337" y="518287"/>
                    <a:pt x="5124577" y="502920"/>
                  </a:cubicBezTo>
                  <a:cubicBezTo>
                    <a:pt x="5132197" y="487680"/>
                    <a:pt x="5155057" y="480060"/>
                    <a:pt x="5177917" y="487680"/>
                  </a:cubicBezTo>
                  <a:cubicBezTo>
                    <a:pt x="5193157" y="502920"/>
                    <a:pt x="5200777" y="525780"/>
                    <a:pt x="5185537" y="541147"/>
                  </a:cubicBezTo>
                  <a:cubicBezTo>
                    <a:pt x="5185537" y="556387"/>
                    <a:pt x="5170297" y="564007"/>
                    <a:pt x="5155057" y="564007"/>
                  </a:cubicBezTo>
                  <a:cubicBezTo>
                    <a:pt x="5147437" y="564007"/>
                    <a:pt x="5139817" y="556387"/>
                    <a:pt x="5139817" y="556387"/>
                  </a:cubicBezTo>
                  <a:close/>
                  <a:moveTo>
                    <a:pt x="1654810" y="533527"/>
                  </a:moveTo>
                  <a:cubicBezTo>
                    <a:pt x="1647190" y="518287"/>
                    <a:pt x="1654810" y="495427"/>
                    <a:pt x="1670050" y="480060"/>
                  </a:cubicBezTo>
                  <a:cubicBezTo>
                    <a:pt x="1685290" y="472440"/>
                    <a:pt x="1708150" y="480060"/>
                    <a:pt x="1723390" y="495300"/>
                  </a:cubicBezTo>
                  <a:cubicBezTo>
                    <a:pt x="1731010" y="510540"/>
                    <a:pt x="1723390" y="533400"/>
                    <a:pt x="1708150" y="548767"/>
                  </a:cubicBezTo>
                  <a:cubicBezTo>
                    <a:pt x="1700530" y="548767"/>
                    <a:pt x="1692910" y="556387"/>
                    <a:pt x="1685290" y="556387"/>
                  </a:cubicBezTo>
                  <a:cubicBezTo>
                    <a:pt x="1677670" y="556387"/>
                    <a:pt x="1662430" y="548767"/>
                    <a:pt x="1654810" y="533527"/>
                  </a:cubicBezTo>
                  <a:close/>
                  <a:moveTo>
                    <a:pt x="4949190" y="449580"/>
                  </a:moveTo>
                  <a:cubicBezTo>
                    <a:pt x="4933950" y="441960"/>
                    <a:pt x="4926330" y="419100"/>
                    <a:pt x="4933950" y="403860"/>
                  </a:cubicBezTo>
                  <a:cubicBezTo>
                    <a:pt x="4949190" y="381000"/>
                    <a:pt x="4972050" y="373380"/>
                    <a:pt x="4987290" y="381000"/>
                  </a:cubicBezTo>
                  <a:cubicBezTo>
                    <a:pt x="5002530" y="396240"/>
                    <a:pt x="5010150" y="419100"/>
                    <a:pt x="5002530" y="434467"/>
                  </a:cubicBezTo>
                  <a:cubicBezTo>
                    <a:pt x="4994910" y="449707"/>
                    <a:pt x="4979670" y="457327"/>
                    <a:pt x="4972050" y="457327"/>
                  </a:cubicBezTo>
                  <a:cubicBezTo>
                    <a:pt x="4964430" y="457327"/>
                    <a:pt x="4956810" y="457327"/>
                    <a:pt x="4949190" y="449707"/>
                  </a:cubicBezTo>
                  <a:close/>
                  <a:moveTo>
                    <a:pt x="1845437" y="426847"/>
                  </a:moveTo>
                  <a:cubicBezTo>
                    <a:pt x="1830197" y="411607"/>
                    <a:pt x="1837817" y="388747"/>
                    <a:pt x="1860677" y="381127"/>
                  </a:cubicBezTo>
                  <a:cubicBezTo>
                    <a:pt x="1875917" y="365887"/>
                    <a:pt x="1898777" y="373507"/>
                    <a:pt x="1906397" y="396367"/>
                  </a:cubicBezTo>
                  <a:cubicBezTo>
                    <a:pt x="1921637" y="411607"/>
                    <a:pt x="1914017" y="434467"/>
                    <a:pt x="1891157" y="442087"/>
                  </a:cubicBezTo>
                  <a:cubicBezTo>
                    <a:pt x="1891157" y="449707"/>
                    <a:pt x="1883537" y="449707"/>
                    <a:pt x="1875917" y="449707"/>
                  </a:cubicBezTo>
                  <a:cubicBezTo>
                    <a:pt x="1860677" y="449707"/>
                    <a:pt x="1845437" y="442087"/>
                    <a:pt x="1845437" y="426847"/>
                  </a:cubicBezTo>
                  <a:close/>
                  <a:moveTo>
                    <a:pt x="4758563" y="358140"/>
                  </a:moveTo>
                  <a:cubicBezTo>
                    <a:pt x="4743323" y="350520"/>
                    <a:pt x="4735703" y="327660"/>
                    <a:pt x="4743323" y="312420"/>
                  </a:cubicBezTo>
                  <a:cubicBezTo>
                    <a:pt x="4750943" y="289560"/>
                    <a:pt x="4773803" y="281940"/>
                    <a:pt x="4789043" y="289560"/>
                  </a:cubicBezTo>
                  <a:cubicBezTo>
                    <a:pt x="4811903" y="297180"/>
                    <a:pt x="4819523" y="320040"/>
                    <a:pt x="4811903" y="343027"/>
                  </a:cubicBezTo>
                  <a:cubicBezTo>
                    <a:pt x="4804283" y="358267"/>
                    <a:pt x="4789043" y="365887"/>
                    <a:pt x="4773803" y="365887"/>
                  </a:cubicBezTo>
                  <a:cubicBezTo>
                    <a:pt x="4773803" y="365887"/>
                    <a:pt x="4766183" y="365887"/>
                    <a:pt x="4758563" y="358267"/>
                  </a:cubicBezTo>
                  <a:close/>
                  <a:moveTo>
                    <a:pt x="2036064" y="335407"/>
                  </a:moveTo>
                  <a:cubicBezTo>
                    <a:pt x="2028444" y="312547"/>
                    <a:pt x="2036064" y="289687"/>
                    <a:pt x="2051304" y="281940"/>
                  </a:cubicBezTo>
                  <a:cubicBezTo>
                    <a:pt x="2074164" y="274320"/>
                    <a:pt x="2097024" y="281940"/>
                    <a:pt x="2104644" y="304800"/>
                  </a:cubicBezTo>
                  <a:cubicBezTo>
                    <a:pt x="2112264" y="320040"/>
                    <a:pt x="2104644" y="342900"/>
                    <a:pt x="2081784" y="358267"/>
                  </a:cubicBezTo>
                  <a:cubicBezTo>
                    <a:pt x="2081784" y="358267"/>
                    <a:pt x="2074164" y="358267"/>
                    <a:pt x="2066544" y="358267"/>
                  </a:cubicBezTo>
                  <a:cubicBezTo>
                    <a:pt x="2051304" y="358267"/>
                    <a:pt x="2043684" y="350647"/>
                    <a:pt x="2036064" y="335407"/>
                  </a:cubicBezTo>
                  <a:close/>
                  <a:moveTo>
                    <a:pt x="4567809" y="281940"/>
                  </a:moveTo>
                  <a:cubicBezTo>
                    <a:pt x="4544949" y="274320"/>
                    <a:pt x="4537329" y="251460"/>
                    <a:pt x="4544949" y="228473"/>
                  </a:cubicBezTo>
                  <a:cubicBezTo>
                    <a:pt x="4552569" y="213233"/>
                    <a:pt x="4567809" y="205613"/>
                    <a:pt x="4590669" y="213233"/>
                  </a:cubicBezTo>
                  <a:cubicBezTo>
                    <a:pt x="4613529" y="213233"/>
                    <a:pt x="4621149" y="236093"/>
                    <a:pt x="4613529" y="258953"/>
                  </a:cubicBezTo>
                  <a:cubicBezTo>
                    <a:pt x="4605909" y="274193"/>
                    <a:pt x="4590669" y="281813"/>
                    <a:pt x="4575429" y="281813"/>
                  </a:cubicBezTo>
                  <a:cubicBezTo>
                    <a:pt x="4575429" y="281813"/>
                    <a:pt x="4567809" y="281813"/>
                    <a:pt x="4567809" y="281813"/>
                  </a:cubicBezTo>
                  <a:close/>
                  <a:moveTo>
                    <a:pt x="2234311" y="251333"/>
                  </a:moveTo>
                  <a:cubicBezTo>
                    <a:pt x="2226691" y="236093"/>
                    <a:pt x="2234311" y="213233"/>
                    <a:pt x="2257171" y="205613"/>
                  </a:cubicBezTo>
                  <a:cubicBezTo>
                    <a:pt x="2272411" y="197993"/>
                    <a:pt x="2295271" y="205613"/>
                    <a:pt x="2302891" y="228473"/>
                  </a:cubicBezTo>
                  <a:cubicBezTo>
                    <a:pt x="2310511" y="243713"/>
                    <a:pt x="2302891" y="266573"/>
                    <a:pt x="2280031" y="274193"/>
                  </a:cubicBezTo>
                  <a:cubicBezTo>
                    <a:pt x="2280031" y="274193"/>
                    <a:pt x="2272411" y="281813"/>
                    <a:pt x="2272411" y="281813"/>
                  </a:cubicBezTo>
                  <a:cubicBezTo>
                    <a:pt x="2249551" y="281813"/>
                    <a:pt x="2241931" y="266573"/>
                    <a:pt x="2234311" y="251333"/>
                  </a:cubicBezTo>
                  <a:close/>
                  <a:moveTo>
                    <a:pt x="4361942" y="213233"/>
                  </a:moveTo>
                  <a:cubicBezTo>
                    <a:pt x="4346702" y="205613"/>
                    <a:pt x="4331462" y="190373"/>
                    <a:pt x="4339082" y="167513"/>
                  </a:cubicBezTo>
                  <a:cubicBezTo>
                    <a:pt x="4346702" y="144653"/>
                    <a:pt x="4361942" y="137033"/>
                    <a:pt x="4384802" y="144653"/>
                  </a:cubicBezTo>
                  <a:cubicBezTo>
                    <a:pt x="4407662" y="144653"/>
                    <a:pt x="4415282" y="167513"/>
                    <a:pt x="4407662" y="190373"/>
                  </a:cubicBezTo>
                  <a:cubicBezTo>
                    <a:pt x="4407662" y="205613"/>
                    <a:pt x="4392422" y="213233"/>
                    <a:pt x="4377182" y="213233"/>
                  </a:cubicBezTo>
                  <a:cubicBezTo>
                    <a:pt x="4369562" y="213233"/>
                    <a:pt x="4369562" y="213233"/>
                    <a:pt x="4361942" y="213233"/>
                  </a:cubicBezTo>
                  <a:close/>
                  <a:moveTo>
                    <a:pt x="2432558" y="182753"/>
                  </a:moveTo>
                  <a:cubicBezTo>
                    <a:pt x="2432558" y="167513"/>
                    <a:pt x="2440178" y="144653"/>
                    <a:pt x="2463038" y="137033"/>
                  </a:cubicBezTo>
                  <a:cubicBezTo>
                    <a:pt x="2478278" y="129413"/>
                    <a:pt x="2501138" y="144653"/>
                    <a:pt x="2508758" y="159893"/>
                  </a:cubicBezTo>
                  <a:cubicBezTo>
                    <a:pt x="2516378" y="182753"/>
                    <a:pt x="2501138" y="205613"/>
                    <a:pt x="2485898" y="213360"/>
                  </a:cubicBezTo>
                  <a:cubicBezTo>
                    <a:pt x="2478278" y="213360"/>
                    <a:pt x="2478278" y="213360"/>
                    <a:pt x="2470658" y="213360"/>
                  </a:cubicBezTo>
                  <a:cubicBezTo>
                    <a:pt x="2455418" y="213360"/>
                    <a:pt x="2440178" y="198120"/>
                    <a:pt x="2432558" y="182880"/>
                  </a:cubicBezTo>
                  <a:close/>
                  <a:moveTo>
                    <a:pt x="4155948" y="160020"/>
                  </a:moveTo>
                  <a:cubicBezTo>
                    <a:pt x="4140708" y="160020"/>
                    <a:pt x="4125468" y="137160"/>
                    <a:pt x="4133088" y="114300"/>
                  </a:cubicBezTo>
                  <a:cubicBezTo>
                    <a:pt x="4133088" y="91440"/>
                    <a:pt x="4155948" y="83820"/>
                    <a:pt x="4178808" y="83820"/>
                  </a:cubicBezTo>
                  <a:cubicBezTo>
                    <a:pt x="4194048" y="91440"/>
                    <a:pt x="4209288" y="114300"/>
                    <a:pt x="4201668" y="129540"/>
                  </a:cubicBezTo>
                  <a:cubicBezTo>
                    <a:pt x="4201668" y="152400"/>
                    <a:pt x="4186428" y="160020"/>
                    <a:pt x="4163568" y="160020"/>
                  </a:cubicBezTo>
                  <a:cubicBezTo>
                    <a:pt x="4163568" y="160020"/>
                    <a:pt x="4163568" y="160020"/>
                    <a:pt x="4155948" y="160020"/>
                  </a:cubicBezTo>
                  <a:close/>
                  <a:moveTo>
                    <a:pt x="2646045" y="129540"/>
                  </a:moveTo>
                  <a:cubicBezTo>
                    <a:pt x="2638425" y="106680"/>
                    <a:pt x="2653665" y="91440"/>
                    <a:pt x="2668905" y="83820"/>
                  </a:cubicBezTo>
                  <a:cubicBezTo>
                    <a:pt x="2691765" y="76200"/>
                    <a:pt x="2714625" y="91440"/>
                    <a:pt x="2714625" y="114300"/>
                  </a:cubicBezTo>
                  <a:cubicBezTo>
                    <a:pt x="2722245" y="129540"/>
                    <a:pt x="2707005" y="152400"/>
                    <a:pt x="2684145" y="160020"/>
                  </a:cubicBezTo>
                  <a:cubicBezTo>
                    <a:pt x="2684145" y="160020"/>
                    <a:pt x="2684145" y="160020"/>
                    <a:pt x="2676525" y="160020"/>
                  </a:cubicBezTo>
                  <a:cubicBezTo>
                    <a:pt x="2661285" y="160020"/>
                    <a:pt x="2646045" y="144780"/>
                    <a:pt x="2646045" y="129540"/>
                  </a:cubicBezTo>
                  <a:close/>
                  <a:moveTo>
                    <a:pt x="3950081" y="121920"/>
                  </a:moveTo>
                  <a:cubicBezTo>
                    <a:pt x="3927221" y="114300"/>
                    <a:pt x="3919601" y="99060"/>
                    <a:pt x="3919601" y="76200"/>
                  </a:cubicBezTo>
                  <a:cubicBezTo>
                    <a:pt x="3919601" y="53340"/>
                    <a:pt x="3942461" y="45720"/>
                    <a:pt x="3965321" y="45720"/>
                  </a:cubicBezTo>
                  <a:cubicBezTo>
                    <a:pt x="3980561" y="45720"/>
                    <a:pt x="3995801" y="68580"/>
                    <a:pt x="3995801" y="91440"/>
                  </a:cubicBezTo>
                  <a:cubicBezTo>
                    <a:pt x="3988181" y="106680"/>
                    <a:pt x="3972941" y="121920"/>
                    <a:pt x="3957701" y="121920"/>
                  </a:cubicBezTo>
                  <a:cubicBezTo>
                    <a:pt x="3957701" y="121920"/>
                    <a:pt x="3950081" y="121920"/>
                    <a:pt x="3950081" y="121920"/>
                  </a:cubicBezTo>
                  <a:close/>
                  <a:moveTo>
                    <a:pt x="2851912" y="83820"/>
                  </a:moveTo>
                  <a:cubicBezTo>
                    <a:pt x="2851912" y="68580"/>
                    <a:pt x="2867152" y="45720"/>
                    <a:pt x="2882392" y="45720"/>
                  </a:cubicBezTo>
                  <a:cubicBezTo>
                    <a:pt x="2905252" y="38100"/>
                    <a:pt x="2928112" y="53340"/>
                    <a:pt x="2928112" y="76200"/>
                  </a:cubicBezTo>
                  <a:cubicBezTo>
                    <a:pt x="2928112" y="99060"/>
                    <a:pt x="2920492" y="114300"/>
                    <a:pt x="2897632" y="121920"/>
                  </a:cubicBezTo>
                  <a:cubicBezTo>
                    <a:pt x="2897632" y="121920"/>
                    <a:pt x="2890012" y="121920"/>
                    <a:pt x="2890012" y="121920"/>
                  </a:cubicBezTo>
                  <a:cubicBezTo>
                    <a:pt x="2874772" y="121920"/>
                    <a:pt x="2851912" y="106680"/>
                    <a:pt x="2851912" y="83820"/>
                  </a:cubicBezTo>
                  <a:close/>
                  <a:moveTo>
                    <a:pt x="3744087" y="91440"/>
                  </a:moveTo>
                  <a:cubicBezTo>
                    <a:pt x="3721227" y="91440"/>
                    <a:pt x="3705987" y="76200"/>
                    <a:pt x="3705987" y="53340"/>
                  </a:cubicBezTo>
                  <a:cubicBezTo>
                    <a:pt x="3705987" y="30480"/>
                    <a:pt x="3728847" y="15240"/>
                    <a:pt x="3751707" y="15240"/>
                  </a:cubicBezTo>
                  <a:cubicBezTo>
                    <a:pt x="3766947" y="22860"/>
                    <a:pt x="3782187" y="38100"/>
                    <a:pt x="3782187" y="60960"/>
                  </a:cubicBezTo>
                  <a:cubicBezTo>
                    <a:pt x="3782187" y="76200"/>
                    <a:pt x="3766947" y="91440"/>
                    <a:pt x="3744087" y="91440"/>
                  </a:cubicBezTo>
                  <a:close/>
                  <a:moveTo>
                    <a:pt x="3065399" y="60960"/>
                  </a:moveTo>
                  <a:cubicBezTo>
                    <a:pt x="3065399" y="38100"/>
                    <a:pt x="3080639" y="15240"/>
                    <a:pt x="3095879" y="15240"/>
                  </a:cubicBezTo>
                  <a:cubicBezTo>
                    <a:pt x="3118739" y="15240"/>
                    <a:pt x="3141599" y="30480"/>
                    <a:pt x="3141599" y="53340"/>
                  </a:cubicBezTo>
                  <a:cubicBezTo>
                    <a:pt x="3141599" y="68580"/>
                    <a:pt x="3126359" y="91440"/>
                    <a:pt x="3103499" y="91440"/>
                  </a:cubicBezTo>
                  <a:cubicBezTo>
                    <a:pt x="3080639" y="91440"/>
                    <a:pt x="3065399" y="76200"/>
                    <a:pt x="3065399" y="60960"/>
                  </a:cubicBezTo>
                  <a:close/>
                  <a:moveTo>
                    <a:pt x="3530600" y="83820"/>
                  </a:moveTo>
                  <a:cubicBezTo>
                    <a:pt x="3507740" y="76200"/>
                    <a:pt x="3492500" y="60960"/>
                    <a:pt x="3492500" y="38100"/>
                  </a:cubicBezTo>
                  <a:cubicBezTo>
                    <a:pt x="3492500" y="22860"/>
                    <a:pt x="3507740" y="0"/>
                    <a:pt x="3530600" y="7620"/>
                  </a:cubicBezTo>
                  <a:cubicBezTo>
                    <a:pt x="3553460" y="7620"/>
                    <a:pt x="3568700" y="22860"/>
                    <a:pt x="3568700" y="45720"/>
                  </a:cubicBezTo>
                  <a:cubicBezTo>
                    <a:pt x="3568700" y="60960"/>
                    <a:pt x="3553460" y="83820"/>
                    <a:pt x="3530600" y="83820"/>
                  </a:cubicBezTo>
                  <a:close/>
                  <a:moveTo>
                    <a:pt x="3278886" y="45720"/>
                  </a:moveTo>
                  <a:cubicBezTo>
                    <a:pt x="3278886" y="22860"/>
                    <a:pt x="3294126" y="7620"/>
                    <a:pt x="3316986" y="0"/>
                  </a:cubicBezTo>
                  <a:cubicBezTo>
                    <a:pt x="3339846" y="0"/>
                    <a:pt x="3355086" y="22860"/>
                    <a:pt x="3355086" y="38100"/>
                  </a:cubicBezTo>
                  <a:cubicBezTo>
                    <a:pt x="3355086" y="60960"/>
                    <a:pt x="3339846" y="76200"/>
                    <a:pt x="3316986" y="76200"/>
                  </a:cubicBezTo>
                  <a:cubicBezTo>
                    <a:pt x="3294126" y="76200"/>
                    <a:pt x="3278886" y="60960"/>
                    <a:pt x="3278886" y="45720"/>
                  </a:cubicBezTo>
                  <a:close/>
                </a:path>
              </a:pathLst>
            </a:custGeom>
            <a:solidFill>
              <a:srgbClr val="BFBFBF"/>
            </a:solidFill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5035582" y="2145857"/>
            <a:ext cx="2223718" cy="2218402"/>
            <a:chOff x="0" y="0"/>
            <a:chExt cx="2409120" cy="240336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09190" cy="2403348"/>
            </a:xfrm>
            <a:custGeom>
              <a:avLst/>
              <a:gdLst/>
              <a:ahLst/>
              <a:cxnLst/>
              <a:rect l="l" t="t" r="r" b="b"/>
              <a:pathLst>
                <a:path w="2409190" h="2403348">
                  <a:moveTo>
                    <a:pt x="0" y="1201674"/>
                  </a:moveTo>
                  <a:cubicBezTo>
                    <a:pt x="0" y="537972"/>
                    <a:pt x="539242" y="0"/>
                    <a:pt x="1204595" y="0"/>
                  </a:cubicBezTo>
                  <a:cubicBezTo>
                    <a:pt x="1869948" y="0"/>
                    <a:pt x="2409190" y="537972"/>
                    <a:pt x="2409190" y="1201674"/>
                  </a:cubicBezTo>
                  <a:cubicBezTo>
                    <a:pt x="2409190" y="1865376"/>
                    <a:pt x="1869948" y="2403348"/>
                    <a:pt x="1204595" y="2403348"/>
                  </a:cubicBezTo>
                  <a:cubicBezTo>
                    <a:pt x="539242" y="2403348"/>
                    <a:pt x="0" y="1865376"/>
                    <a:pt x="0" y="1201674"/>
                  </a:cubicBezTo>
                  <a:close/>
                </a:path>
              </a:pathLst>
            </a:custGeom>
            <a:solidFill>
              <a:srgbClr val="FFA927"/>
            </a:solidFill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4372985" y="3913002"/>
            <a:ext cx="507082" cy="515722"/>
            <a:chOff x="0" y="0"/>
            <a:chExt cx="549360" cy="558720"/>
          </a:xfrm>
        </p:grpSpPr>
        <p:sp>
          <p:nvSpPr>
            <p:cNvPr id="7" name="Freeform 7"/>
            <p:cNvSpPr/>
            <p:nvPr/>
          </p:nvSpPr>
          <p:spPr>
            <a:xfrm>
              <a:off x="38100" y="38100"/>
              <a:ext cx="473075" cy="482473"/>
            </a:xfrm>
            <a:custGeom>
              <a:avLst/>
              <a:gdLst/>
              <a:ahLst/>
              <a:cxnLst/>
              <a:rect l="l" t="t" r="r" b="b"/>
              <a:pathLst>
                <a:path w="473075" h="482473">
                  <a:moveTo>
                    <a:pt x="0" y="241300"/>
                  </a:moveTo>
                  <a:cubicBezTo>
                    <a:pt x="0" y="108077"/>
                    <a:pt x="105918" y="0"/>
                    <a:pt x="236601" y="0"/>
                  </a:cubicBezTo>
                  <a:cubicBezTo>
                    <a:pt x="367284" y="0"/>
                    <a:pt x="473075" y="108077"/>
                    <a:pt x="473075" y="241300"/>
                  </a:cubicBezTo>
                  <a:cubicBezTo>
                    <a:pt x="473075" y="374523"/>
                    <a:pt x="367157" y="482473"/>
                    <a:pt x="236601" y="482473"/>
                  </a:cubicBezTo>
                  <a:cubicBezTo>
                    <a:pt x="106045" y="482473"/>
                    <a:pt x="0" y="374523"/>
                    <a:pt x="0" y="24130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549402" cy="558800"/>
            </a:xfrm>
            <a:custGeom>
              <a:avLst/>
              <a:gdLst/>
              <a:ahLst/>
              <a:cxnLst/>
              <a:rect l="l" t="t" r="r" b="b"/>
              <a:pathLst>
                <a:path w="549402" h="558800">
                  <a:moveTo>
                    <a:pt x="0" y="279400"/>
                  </a:moveTo>
                  <a:cubicBezTo>
                    <a:pt x="0" y="125730"/>
                    <a:pt x="122301" y="0"/>
                    <a:pt x="274701" y="0"/>
                  </a:cubicBezTo>
                  <a:lnTo>
                    <a:pt x="274701" y="38100"/>
                  </a:lnTo>
                  <a:lnTo>
                    <a:pt x="274701" y="0"/>
                  </a:lnTo>
                  <a:cubicBezTo>
                    <a:pt x="427101" y="0"/>
                    <a:pt x="549402" y="125730"/>
                    <a:pt x="549402" y="279400"/>
                  </a:cubicBezTo>
                  <a:lnTo>
                    <a:pt x="511302" y="279400"/>
                  </a:lnTo>
                  <a:lnTo>
                    <a:pt x="549402" y="279400"/>
                  </a:lnTo>
                  <a:cubicBezTo>
                    <a:pt x="549402" y="432943"/>
                    <a:pt x="427101" y="558800"/>
                    <a:pt x="274701" y="558800"/>
                  </a:cubicBezTo>
                  <a:lnTo>
                    <a:pt x="274701" y="520700"/>
                  </a:lnTo>
                  <a:lnTo>
                    <a:pt x="274701" y="558800"/>
                  </a:lnTo>
                  <a:cubicBezTo>
                    <a:pt x="122301" y="558673"/>
                    <a:pt x="0" y="432943"/>
                    <a:pt x="0" y="279400"/>
                  </a:cubicBezTo>
                  <a:lnTo>
                    <a:pt x="38100" y="279400"/>
                  </a:lnTo>
                  <a:lnTo>
                    <a:pt x="76200" y="279400"/>
                  </a:lnTo>
                  <a:lnTo>
                    <a:pt x="38100" y="279400"/>
                  </a:lnTo>
                  <a:lnTo>
                    <a:pt x="0" y="279400"/>
                  </a:lnTo>
                  <a:moveTo>
                    <a:pt x="76327" y="279400"/>
                  </a:moveTo>
                  <a:cubicBezTo>
                    <a:pt x="76327" y="300482"/>
                    <a:pt x="59182" y="317500"/>
                    <a:pt x="38227" y="317500"/>
                  </a:cubicBezTo>
                  <a:cubicBezTo>
                    <a:pt x="17272" y="317500"/>
                    <a:pt x="127" y="300355"/>
                    <a:pt x="127" y="279400"/>
                  </a:cubicBezTo>
                  <a:cubicBezTo>
                    <a:pt x="127" y="258445"/>
                    <a:pt x="17272" y="241300"/>
                    <a:pt x="38227" y="241300"/>
                  </a:cubicBezTo>
                  <a:cubicBezTo>
                    <a:pt x="59182" y="241300"/>
                    <a:pt x="76327" y="258445"/>
                    <a:pt x="76327" y="279400"/>
                  </a:cubicBezTo>
                  <a:cubicBezTo>
                    <a:pt x="76327" y="392303"/>
                    <a:pt x="165862" y="482473"/>
                    <a:pt x="274701" y="482473"/>
                  </a:cubicBezTo>
                  <a:cubicBezTo>
                    <a:pt x="383540" y="482473"/>
                    <a:pt x="473075" y="392176"/>
                    <a:pt x="473075" y="279400"/>
                  </a:cubicBezTo>
                  <a:cubicBezTo>
                    <a:pt x="473075" y="166624"/>
                    <a:pt x="383540" y="76327"/>
                    <a:pt x="274701" y="76327"/>
                  </a:cubicBezTo>
                  <a:lnTo>
                    <a:pt x="274701" y="38100"/>
                  </a:lnTo>
                  <a:lnTo>
                    <a:pt x="274701" y="76200"/>
                  </a:lnTo>
                  <a:cubicBezTo>
                    <a:pt x="165862" y="76327"/>
                    <a:pt x="76327" y="166497"/>
                    <a:pt x="76327" y="279400"/>
                  </a:cubicBezTo>
                  <a:close/>
                </a:path>
              </a:pathLst>
            </a:custGeom>
            <a:solidFill>
              <a:srgbClr val="FFA927"/>
            </a:solidFill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5035582" y="7039898"/>
            <a:ext cx="2223718" cy="2218402"/>
            <a:chOff x="0" y="0"/>
            <a:chExt cx="2409120" cy="240336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409190" cy="2403348"/>
            </a:xfrm>
            <a:custGeom>
              <a:avLst/>
              <a:gdLst/>
              <a:ahLst/>
              <a:cxnLst/>
              <a:rect l="l" t="t" r="r" b="b"/>
              <a:pathLst>
                <a:path w="2409190" h="2403348">
                  <a:moveTo>
                    <a:pt x="0" y="1201674"/>
                  </a:moveTo>
                  <a:cubicBezTo>
                    <a:pt x="0" y="537972"/>
                    <a:pt x="539242" y="0"/>
                    <a:pt x="1204595" y="0"/>
                  </a:cubicBezTo>
                  <a:cubicBezTo>
                    <a:pt x="1869948" y="0"/>
                    <a:pt x="2409190" y="537972"/>
                    <a:pt x="2409190" y="1201674"/>
                  </a:cubicBezTo>
                  <a:cubicBezTo>
                    <a:pt x="2409190" y="1865376"/>
                    <a:pt x="1869948" y="2403348"/>
                    <a:pt x="1204595" y="2403348"/>
                  </a:cubicBezTo>
                  <a:cubicBezTo>
                    <a:pt x="539242" y="2403348"/>
                    <a:pt x="0" y="1865376"/>
                    <a:pt x="0" y="1201674"/>
                  </a:cubicBezTo>
                  <a:close/>
                </a:path>
              </a:pathLst>
            </a:custGeom>
            <a:solidFill>
              <a:srgbClr val="FFA927"/>
            </a:solidFill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4372985" y="6975433"/>
            <a:ext cx="507082" cy="515722"/>
            <a:chOff x="0" y="0"/>
            <a:chExt cx="549360" cy="558720"/>
          </a:xfrm>
        </p:grpSpPr>
        <p:sp>
          <p:nvSpPr>
            <p:cNvPr id="12" name="Freeform 12"/>
            <p:cNvSpPr/>
            <p:nvPr/>
          </p:nvSpPr>
          <p:spPr>
            <a:xfrm>
              <a:off x="38100" y="38100"/>
              <a:ext cx="473075" cy="482473"/>
            </a:xfrm>
            <a:custGeom>
              <a:avLst/>
              <a:gdLst/>
              <a:ahLst/>
              <a:cxnLst/>
              <a:rect l="l" t="t" r="r" b="b"/>
              <a:pathLst>
                <a:path w="473075" h="482473">
                  <a:moveTo>
                    <a:pt x="0" y="241300"/>
                  </a:moveTo>
                  <a:cubicBezTo>
                    <a:pt x="0" y="108077"/>
                    <a:pt x="105918" y="0"/>
                    <a:pt x="236601" y="0"/>
                  </a:cubicBezTo>
                  <a:cubicBezTo>
                    <a:pt x="367284" y="0"/>
                    <a:pt x="473075" y="108077"/>
                    <a:pt x="473075" y="241300"/>
                  </a:cubicBezTo>
                  <a:cubicBezTo>
                    <a:pt x="473075" y="374523"/>
                    <a:pt x="367157" y="482473"/>
                    <a:pt x="236601" y="482473"/>
                  </a:cubicBezTo>
                  <a:cubicBezTo>
                    <a:pt x="106045" y="482473"/>
                    <a:pt x="0" y="374523"/>
                    <a:pt x="0" y="24130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0"/>
              <a:ext cx="549402" cy="558800"/>
            </a:xfrm>
            <a:custGeom>
              <a:avLst/>
              <a:gdLst/>
              <a:ahLst/>
              <a:cxnLst/>
              <a:rect l="l" t="t" r="r" b="b"/>
              <a:pathLst>
                <a:path w="549402" h="558800">
                  <a:moveTo>
                    <a:pt x="0" y="279400"/>
                  </a:moveTo>
                  <a:cubicBezTo>
                    <a:pt x="0" y="125730"/>
                    <a:pt x="122301" y="0"/>
                    <a:pt x="274701" y="0"/>
                  </a:cubicBezTo>
                  <a:lnTo>
                    <a:pt x="274701" y="38100"/>
                  </a:lnTo>
                  <a:lnTo>
                    <a:pt x="274701" y="0"/>
                  </a:lnTo>
                  <a:cubicBezTo>
                    <a:pt x="427101" y="0"/>
                    <a:pt x="549402" y="125730"/>
                    <a:pt x="549402" y="279400"/>
                  </a:cubicBezTo>
                  <a:lnTo>
                    <a:pt x="511302" y="279400"/>
                  </a:lnTo>
                  <a:lnTo>
                    <a:pt x="549402" y="279400"/>
                  </a:lnTo>
                  <a:cubicBezTo>
                    <a:pt x="549402" y="432943"/>
                    <a:pt x="427101" y="558800"/>
                    <a:pt x="274701" y="558800"/>
                  </a:cubicBezTo>
                  <a:lnTo>
                    <a:pt x="274701" y="520700"/>
                  </a:lnTo>
                  <a:lnTo>
                    <a:pt x="274701" y="558800"/>
                  </a:lnTo>
                  <a:cubicBezTo>
                    <a:pt x="122301" y="558673"/>
                    <a:pt x="0" y="432943"/>
                    <a:pt x="0" y="279400"/>
                  </a:cubicBezTo>
                  <a:lnTo>
                    <a:pt x="38100" y="279400"/>
                  </a:lnTo>
                  <a:lnTo>
                    <a:pt x="76200" y="279400"/>
                  </a:lnTo>
                  <a:lnTo>
                    <a:pt x="38100" y="279400"/>
                  </a:lnTo>
                  <a:lnTo>
                    <a:pt x="0" y="279400"/>
                  </a:lnTo>
                  <a:moveTo>
                    <a:pt x="76327" y="279400"/>
                  </a:moveTo>
                  <a:cubicBezTo>
                    <a:pt x="76327" y="300482"/>
                    <a:pt x="59182" y="317500"/>
                    <a:pt x="38227" y="317500"/>
                  </a:cubicBezTo>
                  <a:cubicBezTo>
                    <a:pt x="17272" y="317500"/>
                    <a:pt x="127" y="300355"/>
                    <a:pt x="127" y="279400"/>
                  </a:cubicBezTo>
                  <a:cubicBezTo>
                    <a:pt x="127" y="258445"/>
                    <a:pt x="17272" y="241300"/>
                    <a:pt x="38227" y="241300"/>
                  </a:cubicBezTo>
                  <a:cubicBezTo>
                    <a:pt x="59182" y="241300"/>
                    <a:pt x="76327" y="258445"/>
                    <a:pt x="76327" y="279400"/>
                  </a:cubicBezTo>
                  <a:cubicBezTo>
                    <a:pt x="76327" y="392303"/>
                    <a:pt x="165862" y="482473"/>
                    <a:pt x="274701" y="482473"/>
                  </a:cubicBezTo>
                  <a:cubicBezTo>
                    <a:pt x="383540" y="482473"/>
                    <a:pt x="473075" y="392176"/>
                    <a:pt x="473075" y="279400"/>
                  </a:cubicBezTo>
                  <a:cubicBezTo>
                    <a:pt x="473075" y="166624"/>
                    <a:pt x="383540" y="76327"/>
                    <a:pt x="274701" y="76327"/>
                  </a:cubicBezTo>
                  <a:lnTo>
                    <a:pt x="274701" y="38100"/>
                  </a:lnTo>
                  <a:lnTo>
                    <a:pt x="274701" y="76200"/>
                  </a:lnTo>
                  <a:cubicBezTo>
                    <a:pt x="165862" y="76327"/>
                    <a:pt x="76327" y="166497"/>
                    <a:pt x="76327" y="279400"/>
                  </a:cubicBezTo>
                  <a:close/>
                </a:path>
              </a:pathLst>
            </a:custGeom>
            <a:solidFill>
              <a:srgbClr val="FFA927"/>
            </a:solidFill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4513878" y="7124966"/>
            <a:ext cx="219315" cy="216656"/>
            <a:chOff x="0" y="0"/>
            <a:chExt cx="237600" cy="23472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37490" cy="234696"/>
            </a:xfrm>
            <a:custGeom>
              <a:avLst/>
              <a:gdLst/>
              <a:ahLst/>
              <a:cxnLst/>
              <a:rect l="l" t="t" r="r" b="b"/>
              <a:pathLst>
                <a:path w="237490" h="234696">
                  <a:moveTo>
                    <a:pt x="0" y="117348"/>
                  </a:moveTo>
                  <a:cubicBezTo>
                    <a:pt x="0" y="52578"/>
                    <a:pt x="53213" y="0"/>
                    <a:pt x="118745" y="0"/>
                  </a:cubicBezTo>
                  <a:cubicBezTo>
                    <a:pt x="184277" y="0"/>
                    <a:pt x="237490" y="52578"/>
                    <a:pt x="237490" y="117348"/>
                  </a:cubicBezTo>
                  <a:cubicBezTo>
                    <a:pt x="237490" y="182118"/>
                    <a:pt x="184277" y="234696"/>
                    <a:pt x="118745" y="234696"/>
                  </a:cubicBezTo>
                  <a:cubicBezTo>
                    <a:pt x="53213" y="234696"/>
                    <a:pt x="0" y="182118"/>
                    <a:pt x="0" y="117348"/>
                  </a:cubicBezTo>
                  <a:close/>
                </a:path>
              </a:pathLst>
            </a:custGeom>
            <a:solidFill>
              <a:srgbClr val="FFA927"/>
            </a:solidFill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6562723" y="7039898"/>
            <a:ext cx="2224383" cy="2218402"/>
            <a:chOff x="0" y="0"/>
            <a:chExt cx="2409840" cy="240336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409952" cy="2403348"/>
            </a:xfrm>
            <a:custGeom>
              <a:avLst/>
              <a:gdLst/>
              <a:ahLst/>
              <a:cxnLst/>
              <a:rect l="l" t="t" r="r" b="b"/>
              <a:pathLst>
                <a:path w="2409952" h="2403348">
                  <a:moveTo>
                    <a:pt x="0" y="1201674"/>
                  </a:moveTo>
                  <a:cubicBezTo>
                    <a:pt x="0" y="537972"/>
                    <a:pt x="539496" y="0"/>
                    <a:pt x="1204976" y="0"/>
                  </a:cubicBezTo>
                  <a:cubicBezTo>
                    <a:pt x="1870456" y="0"/>
                    <a:pt x="2409952" y="537972"/>
                    <a:pt x="2409952" y="1201674"/>
                  </a:cubicBezTo>
                  <a:cubicBezTo>
                    <a:pt x="2409952" y="1865376"/>
                    <a:pt x="1870456" y="2403348"/>
                    <a:pt x="1204976" y="2403348"/>
                  </a:cubicBezTo>
                  <a:cubicBezTo>
                    <a:pt x="539496" y="2403348"/>
                    <a:pt x="0" y="1865376"/>
                    <a:pt x="0" y="1201674"/>
                  </a:cubicBezTo>
                  <a:close/>
                </a:path>
              </a:pathLst>
            </a:custGeom>
            <a:solidFill>
              <a:srgbClr val="FFA927"/>
            </a:solidFill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8942620" y="6975433"/>
            <a:ext cx="507082" cy="515722"/>
            <a:chOff x="0" y="0"/>
            <a:chExt cx="549360" cy="558720"/>
          </a:xfrm>
        </p:grpSpPr>
        <p:sp>
          <p:nvSpPr>
            <p:cNvPr id="19" name="Freeform 19"/>
            <p:cNvSpPr/>
            <p:nvPr/>
          </p:nvSpPr>
          <p:spPr>
            <a:xfrm>
              <a:off x="38100" y="38100"/>
              <a:ext cx="473075" cy="482473"/>
            </a:xfrm>
            <a:custGeom>
              <a:avLst/>
              <a:gdLst/>
              <a:ahLst/>
              <a:cxnLst/>
              <a:rect l="l" t="t" r="r" b="b"/>
              <a:pathLst>
                <a:path w="473075" h="482473">
                  <a:moveTo>
                    <a:pt x="0" y="241300"/>
                  </a:moveTo>
                  <a:cubicBezTo>
                    <a:pt x="0" y="108077"/>
                    <a:pt x="105918" y="0"/>
                    <a:pt x="236601" y="0"/>
                  </a:cubicBezTo>
                  <a:cubicBezTo>
                    <a:pt x="367284" y="0"/>
                    <a:pt x="473075" y="108077"/>
                    <a:pt x="473075" y="241300"/>
                  </a:cubicBezTo>
                  <a:cubicBezTo>
                    <a:pt x="473075" y="374523"/>
                    <a:pt x="367157" y="482473"/>
                    <a:pt x="236601" y="482473"/>
                  </a:cubicBezTo>
                  <a:cubicBezTo>
                    <a:pt x="106045" y="482473"/>
                    <a:pt x="0" y="374523"/>
                    <a:pt x="0" y="24130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0" y="0"/>
              <a:ext cx="549402" cy="558800"/>
            </a:xfrm>
            <a:custGeom>
              <a:avLst/>
              <a:gdLst/>
              <a:ahLst/>
              <a:cxnLst/>
              <a:rect l="l" t="t" r="r" b="b"/>
              <a:pathLst>
                <a:path w="549402" h="558800">
                  <a:moveTo>
                    <a:pt x="0" y="279400"/>
                  </a:moveTo>
                  <a:cubicBezTo>
                    <a:pt x="0" y="125730"/>
                    <a:pt x="122301" y="0"/>
                    <a:pt x="274701" y="0"/>
                  </a:cubicBezTo>
                  <a:lnTo>
                    <a:pt x="274701" y="38100"/>
                  </a:lnTo>
                  <a:lnTo>
                    <a:pt x="274701" y="0"/>
                  </a:lnTo>
                  <a:cubicBezTo>
                    <a:pt x="427101" y="0"/>
                    <a:pt x="549402" y="125730"/>
                    <a:pt x="549402" y="279400"/>
                  </a:cubicBezTo>
                  <a:lnTo>
                    <a:pt x="511302" y="279400"/>
                  </a:lnTo>
                  <a:lnTo>
                    <a:pt x="549402" y="279400"/>
                  </a:lnTo>
                  <a:cubicBezTo>
                    <a:pt x="549402" y="432943"/>
                    <a:pt x="427101" y="558800"/>
                    <a:pt x="274701" y="558800"/>
                  </a:cubicBezTo>
                  <a:lnTo>
                    <a:pt x="274701" y="520700"/>
                  </a:lnTo>
                  <a:lnTo>
                    <a:pt x="274701" y="558800"/>
                  </a:lnTo>
                  <a:cubicBezTo>
                    <a:pt x="122301" y="558673"/>
                    <a:pt x="0" y="432943"/>
                    <a:pt x="0" y="279400"/>
                  </a:cubicBezTo>
                  <a:lnTo>
                    <a:pt x="38100" y="279400"/>
                  </a:lnTo>
                  <a:lnTo>
                    <a:pt x="76200" y="279400"/>
                  </a:lnTo>
                  <a:lnTo>
                    <a:pt x="38100" y="279400"/>
                  </a:lnTo>
                  <a:lnTo>
                    <a:pt x="0" y="279400"/>
                  </a:lnTo>
                  <a:moveTo>
                    <a:pt x="76327" y="279400"/>
                  </a:moveTo>
                  <a:cubicBezTo>
                    <a:pt x="76327" y="300482"/>
                    <a:pt x="59182" y="317500"/>
                    <a:pt x="38227" y="317500"/>
                  </a:cubicBezTo>
                  <a:cubicBezTo>
                    <a:pt x="17272" y="317500"/>
                    <a:pt x="127" y="300355"/>
                    <a:pt x="127" y="279400"/>
                  </a:cubicBezTo>
                  <a:cubicBezTo>
                    <a:pt x="127" y="258445"/>
                    <a:pt x="17272" y="241300"/>
                    <a:pt x="38227" y="241300"/>
                  </a:cubicBezTo>
                  <a:cubicBezTo>
                    <a:pt x="59182" y="241300"/>
                    <a:pt x="76327" y="258445"/>
                    <a:pt x="76327" y="279400"/>
                  </a:cubicBezTo>
                  <a:cubicBezTo>
                    <a:pt x="76327" y="392303"/>
                    <a:pt x="165862" y="482473"/>
                    <a:pt x="274701" y="482473"/>
                  </a:cubicBezTo>
                  <a:cubicBezTo>
                    <a:pt x="383540" y="482473"/>
                    <a:pt x="473075" y="392176"/>
                    <a:pt x="473075" y="279400"/>
                  </a:cubicBezTo>
                  <a:cubicBezTo>
                    <a:pt x="473075" y="166624"/>
                    <a:pt x="383540" y="76327"/>
                    <a:pt x="274701" y="76327"/>
                  </a:cubicBezTo>
                  <a:lnTo>
                    <a:pt x="274701" y="38100"/>
                  </a:lnTo>
                  <a:lnTo>
                    <a:pt x="274701" y="76200"/>
                  </a:lnTo>
                  <a:cubicBezTo>
                    <a:pt x="165862" y="76327"/>
                    <a:pt x="76327" y="166497"/>
                    <a:pt x="76327" y="279400"/>
                  </a:cubicBezTo>
                  <a:close/>
                </a:path>
              </a:pathLst>
            </a:custGeom>
            <a:solidFill>
              <a:srgbClr val="FFA927"/>
            </a:solidFill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9088830" y="7124966"/>
            <a:ext cx="219979" cy="216656"/>
            <a:chOff x="0" y="0"/>
            <a:chExt cx="238320" cy="23472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238252" cy="234696"/>
            </a:xfrm>
            <a:custGeom>
              <a:avLst/>
              <a:gdLst/>
              <a:ahLst/>
              <a:cxnLst/>
              <a:rect l="l" t="t" r="r" b="b"/>
              <a:pathLst>
                <a:path w="238252" h="234696">
                  <a:moveTo>
                    <a:pt x="0" y="117348"/>
                  </a:moveTo>
                  <a:cubicBezTo>
                    <a:pt x="0" y="52578"/>
                    <a:pt x="53340" y="0"/>
                    <a:pt x="119126" y="0"/>
                  </a:cubicBezTo>
                  <a:cubicBezTo>
                    <a:pt x="184912" y="0"/>
                    <a:pt x="238252" y="52578"/>
                    <a:pt x="238252" y="117348"/>
                  </a:cubicBezTo>
                  <a:cubicBezTo>
                    <a:pt x="238252" y="182118"/>
                    <a:pt x="184912" y="234696"/>
                    <a:pt x="119126" y="234696"/>
                  </a:cubicBezTo>
                  <a:cubicBezTo>
                    <a:pt x="53340" y="234696"/>
                    <a:pt x="0" y="182118"/>
                    <a:pt x="0" y="117348"/>
                  </a:cubicBezTo>
                  <a:close/>
                </a:path>
              </a:pathLst>
            </a:custGeom>
            <a:solidFill>
              <a:srgbClr val="FFA927"/>
            </a:solidFill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6562723" y="2145857"/>
            <a:ext cx="2224383" cy="2218402"/>
            <a:chOff x="0" y="0"/>
            <a:chExt cx="2409840" cy="240336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2409952" cy="2403348"/>
            </a:xfrm>
            <a:custGeom>
              <a:avLst/>
              <a:gdLst/>
              <a:ahLst/>
              <a:cxnLst/>
              <a:rect l="l" t="t" r="r" b="b"/>
              <a:pathLst>
                <a:path w="2409952" h="2403348">
                  <a:moveTo>
                    <a:pt x="0" y="1201674"/>
                  </a:moveTo>
                  <a:cubicBezTo>
                    <a:pt x="0" y="537972"/>
                    <a:pt x="539496" y="0"/>
                    <a:pt x="1204976" y="0"/>
                  </a:cubicBezTo>
                  <a:cubicBezTo>
                    <a:pt x="1870456" y="0"/>
                    <a:pt x="2409952" y="537972"/>
                    <a:pt x="2409952" y="1201674"/>
                  </a:cubicBezTo>
                  <a:cubicBezTo>
                    <a:pt x="2409952" y="1865376"/>
                    <a:pt x="1870456" y="2403348"/>
                    <a:pt x="1204976" y="2403348"/>
                  </a:cubicBezTo>
                  <a:cubicBezTo>
                    <a:pt x="539496" y="2403348"/>
                    <a:pt x="0" y="1865376"/>
                    <a:pt x="0" y="1201674"/>
                  </a:cubicBezTo>
                  <a:close/>
                </a:path>
              </a:pathLst>
            </a:custGeom>
            <a:solidFill>
              <a:srgbClr val="FFA927"/>
            </a:solidFill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8942620" y="3913002"/>
            <a:ext cx="507082" cy="515722"/>
            <a:chOff x="0" y="0"/>
            <a:chExt cx="549360" cy="558720"/>
          </a:xfrm>
        </p:grpSpPr>
        <p:sp>
          <p:nvSpPr>
            <p:cNvPr id="26" name="Freeform 26"/>
            <p:cNvSpPr/>
            <p:nvPr/>
          </p:nvSpPr>
          <p:spPr>
            <a:xfrm>
              <a:off x="38100" y="38100"/>
              <a:ext cx="473075" cy="482473"/>
            </a:xfrm>
            <a:custGeom>
              <a:avLst/>
              <a:gdLst/>
              <a:ahLst/>
              <a:cxnLst/>
              <a:rect l="l" t="t" r="r" b="b"/>
              <a:pathLst>
                <a:path w="473075" h="482473">
                  <a:moveTo>
                    <a:pt x="0" y="241300"/>
                  </a:moveTo>
                  <a:cubicBezTo>
                    <a:pt x="0" y="108077"/>
                    <a:pt x="105918" y="0"/>
                    <a:pt x="236601" y="0"/>
                  </a:cubicBezTo>
                  <a:cubicBezTo>
                    <a:pt x="367284" y="0"/>
                    <a:pt x="473075" y="108077"/>
                    <a:pt x="473075" y="241300"/>
                  </a:cubicBezTo>
                  <a:cubicBezTo>
                    <a:pt x="473075" y="374523"/>
                    <a:pt x="367157" y="482473"/>
                    <a:pt x="236601" y="482473"/>
                  </a:cubicBezTo>
                  <a:cubicBezTo>
                    <a:pt x="106045" y="482473"/>
                    <a:pt x="0" y="374523"/>
                    <a:pt x="0" y="24130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27" name="Freeform 27"/>
            <p:cNvSpPr/>
            <p:nvPr/>
          </p:nvSpPr>
          <p:spPr>
            <a:xfrm>
              <a:off x="0" y="0"/>
              <a:ext cx="549402" cy="558800"/>
            </a:xfrm>
            <a:custGeom>
              <a:avLst/>
              <a:gdLst/>
              <a:ahLst/>
              <a:cxnLst/>
              <a:rect l="l" t="t" r="r" b="b"/>
              <a:pathLst>
                <a:path w="549402" h="558800">
                  <a:moveTo>
                    <a:pt x="0" y="279400"/>
                  </a:moveTo>
                  <a:cubicBezTo>
                    <a:pt x="0" y="125730"/>
                    <a:pt x="122301" y="0"/>
                    <a:pt x="274701" y="0"/>
                  </a:cubicBezTo>
                  <a:lnTo>
                    <a:pt x="274701" y="38100"/>
                  </a:lnTo>
                  <a:lnTo>
                    <a:pt x="274701" y="0"/>
                  </a:lnTo>
                  <a:cubicBezTo>
                    <a:pt x="427101" y="0"/>
                    <a:pt x="549402" y="125730"/>
                    <a:pt x="549402" y="279400"/>
                  </a:cubicBezTo>
                  <a:lnTo>
                    <a:pt x="511302" y="279400"/>
                  </a:lnTo>
                  <a:lnTo>
                    <a:pt x="549402" y="279400"/>
                  </a:lnTo>
                  <a:cubicBezTo>
                    <a:pt x="549402" y="432943"/>
                    <a:pt x="427101" y="558800"/>
                    <a:pt x="274701" y="558800"/>
                  </a:cubicBezTo>
                  <a:lnTo>
                    <a:pt x="274701" y="520700"/>
                  </a:lnTo>
                  <a:lnTo>
                    <a:pt x="274701" y="558800"/>
                  </a:lnTo>
                  <a:cubicBezTo>
                    <a:pt x="122301" y="558673"/>
                    <a:pt x="0" y="432943"/>
                    <a:pt x="0" y="279400"/>
                  </a:cubicBezTo>
                  <a:lnTo>
                    <a:pt x="38100" y="279400"/>
                  </a:lnTo>
                  <a:lnTo>
                    <a:pt x="76200" y="279400"/>
                  </a:lnTo>
                  <a:lnTo>
                    <a:pt x="38100" y="279400"/>
                  </a:lnTo>
                  <a:lnTo>
                    <a:pt x="0" y="279400"/>
                  </a:lnTo>
                  <a:moveTo>
                    <a:pt x="76327" y="279400"/>
                  </a:moveTo>
                  <a:cubicBezTo>
                    <a:pt x="76327" y="300482"/>
                    <a:pt x="59182" y="317500"/>
                    <a:pt x="38227" y="317500"/>
                  </a:cubicBezTo>
                  <a:cubicBezTo>
                    <a:pt x="17272" y="317500"/>
                    <a:pt x="127" y="300355"/>
                    <a:pt x="127" y="279400"/>
                  </a:cubicBezTo>
                  <a:cubicBezTo>
                    <a:pt x="127" y="258445"/>
                    <a:pt x="17272" y="241300"/>
                    <a:pt x="38227" y="241300"/>
                  </a:cubicBezTo>
                  <a:cubicBezTo>
                    <a:pt x="59182" y="241300"/>
                    <a:pt x="76327" y="258445"/>
                    <a:pt x="76327" y="279400"/>
                  </a:cubicBezTo>
                  <a:cubicBezTo>
                    <a:pt x="76327" y="392303"/>
                    <a:pt x="165862" y="482473"/>
                    <a:pt x="274701" y="482473"/>
                  </a:cubicBezTo>
                  <a:cubicBezTo>
                    <a:pt x="383540" y="482473"/>
                    <a:pt x="473075" y="392176"/>
                    <a:pt x="473075" y="279400"/>
                  </a:cubicBezTo>
                  <a:cubicBezTo>
                    <a:pt x="473075" y="166624"/>
                    <a:pt x="383540" y="76327"/>
                    <a:pt x="274701" y="76327"/>
                  </a:cubicBezTo>
                  <a:lnTo>
                    <a:pt x="274701" y="38100"/>
                  </a:lnTo>
                  <a:lnTo>
                    <a:pt x="274701" y="76200"/>
                  </a:lnTo>
                  <a:cubicBezTo>
                    <a:pt x="165862" y="76327"/>
                    <a:pt x="76327" y="166497"/>
                    <a:pt x="76327" y="279400"/>
                  </a:cubicBezTo>
                  <a:close/>
                </a:path>
              </a:pathLst>
            </a:custGeom>
            <a:solidFill>
              <a:srgbClr val="FFA927"/>
            </a:solidFill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4516869" y="4062535"/>
            <a:ext cx="219315" cy="216656"/>
            <a:chOff x="0" y="0"/>
            <a:chExt cx="237600" cy="23472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237490" cy="234696"/>
            </a:xfrm>
            <a:custGeom>
              <a:avLst/>
              <a:gdLst/>
              <a:ahLst/>
              <a:cxnLst/>
              <a:rect l="l" t="t" r="r" b="b"/>
              <a:pathLst>
                <a:path w="237490" h="234696">
                  <a:moveTo>
                    <a:pt x="0" y="117348"/>
                  </a:moveTo>
                  <a:cubicBezTo>
                    <a:pt x="0" y="52578"/>
                    <a:pt x="53213" y="0"/>
                    <a:pt x="118745" y="0"/>
                  </a:cubicBezTo>
                  <a:cubicBezTo>
                    <a:pt x="184277" y="0"/>
                    <a:pt x="237490" y="52578"/>
                    <a:pt x="237490" y="117348"/>
                  </a:cubicBezTo>
                  <a:cubicBezTo>
                    <a:pt x="237490" y="182118"/>
                    <a:pt x="184277" y="234696"/>
                    <a:pt x="118745" y="234696"/>
                  </a:cubicBezTo>
                  <a:cubicBezTo>
                    <a:pt x="53213" y="234696"/>
                    <a:pt x="0" y="182118"/>
                    <a:pt x="0" y="117348"/>
                  </a:cubicBezTo>
                  <a:close/>
                </a:path>
              </a:pathLst>
            </a:custGeom>
            <a:solidFill>
              <a:srgbClr val="FFA927"/>
            </a:solidFill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9089494" y="4062535"/>
            <a:ext cx="219315" cy="216656"/>
            <a:chOff x="0" y="0"/>
            <a:chExt cx="237600" cy="23472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237490" cy="234696"/>
            </a:xfrm>
            <a:custGeom>
              <a:avLst/>
              <a:gdLst/>
              <a:ahLst/>
              <a:cxnLst/>
              <a:rect l="l" t="t" r="r" b="b"/>
              <a:pathLst>
                <a:path w="237490" h="234696">
                  <a:moveTo>
                    <a:pt x="0" y="117348"/>
                  </a:moveTo>
                  <a:cubicBezTo>
                    <a:pt x="0" y="52578"/>
                    <a:pt x="53213" y="0"/>
                    <a:pt x="118745" y="0"/>
                  </a:cubicBezTo>
                  <a:cubicBezTo>
                    <a:pt x="184277" y="0"/>
                    <a:pt x="237490" y="52578"/>
                    <a:pt x="237490" y="117348"/>
                  </a:cubicBezTo>
                  <a:cubicBezTo>
                    <a:pt x="237490" y="182118"/>
                    <a:pt x="184277" y="234696"/>
                    <a:pt x="118745" y="234696"/>
                  </a:cubicBezTo>
                  <a:cubicBezTo>
                    <a:pt x="53213" y="234696"/>
                    <a:pt x="0" y="182118"/>
                    <a:pt x="0" y="117348"/>
                  </a:cubicBezTo>
                  <a:close/>
                </a:path>
              </a:pathLst>
            </a:custGeom>
            <a:solidFill>
              <a:srgbClr val="FFA927"/>
            </a:solidFill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32" name="Freeform 32"/>
          <p:cNvSpPr/>
          <p:nvPr/>
        </p:nvSpPr>
        <p:spPr>
          <a:xfrm>
            <a:off x="15398008" y="7491155"/>
            <a:ext cx="1489037" cy="1302230"/>
          </a:xfrm>
          <a:custGeom>
            <a:avLst/>
            <a:gdLst/>
            <a:ahLst/>
            <a:cxnLst/>
            <a:rect l="l" t="t" r="r" b="b"/>
            <a:pathLst>
              <a:path w="1489037" h="1302230">
                <a:moveTo>
                  <a:pt x="0" y="0"/>
                </a:moveTo>
                <a:lnTo>
                  <a:pt x="1489037" y="0"/>
                </a:lnTo>
                <a:lnTo>
                  <a:pt x="1489037" y="1302230"/>
                </a:lnTo>
                <a:lnTo>
                  <a:pt x="0" y="13022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33" name="Freeform 33"/>
          <p:cNvSpPr/>
          <p:nvPr/>
        </p:nvSpPr>
        <p:spPr>
          <a:xfrm>
            <a:off x="6927575" y="7587964"/>
            <a:ext cx="1469087" cy="1268924"/>
          </a:xfrm>
          <a:custGeom>
            <a:avLst/>
            <a:gdLst/>
            <a:ahLst/>
            <a:cxnLst/>
            <a:rect l="l" t="t" r="r" b="b"/>
            <a:pathLst>
              <a:path w="1469087" h="1268924">
                <a:moveTo>
                  <a:pt x="0" y="0"/>
                </a:moveTo>
                <a:lnTo>
                  <a:pt x="1469087" y="0"/>
                </a:lnTo>
                <a:lnTo>
                  <a:pt x="1469087" y="1268924"/>
                </a:lnTo>
                <a:lnTo>
                  <a:pt x="0" y="126892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grpSp>
        <p:nvGrpSpPr>
          <p:cNvPr id="34" name="Group 34"/>
          <p:cNvGrpSpPr/>
          <p:nvPr/>
        </p:nvGrpSpPr>
        <p:grpSpPr>
          <a:xfrm>
            <a:off x="9655291" y="3446026"/>
            <a:ext cx="4512106" cy="4512106"/>
            <a:chOff x="0" y="0"/>
            <a:chExt cx="812800" cy="81280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90500" cap="sq">
              <a:solidFill>
                <a:srgbClr val="FFA927"/>
              </a:solidFill>
              <a:prstDash val="solid"/>
              <a:miter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37" name="TextBox 37"/>
          <p:cNvSpPr txBox="1"/>
          <p:nvPr/>
        </p:nvSpPr>
        <p:spPr>
          <a:xfrm>
            <a:off x="1482178" y="1459055"/>
            <a:ext cx="5150121" cy="962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956"/>
              </a:lnSpc>
              <a:spcBef>
                <a:spcPct val="0"/>
              </a:spcBef>
            </a:pPr>
            <a:r>
              <a:rPr lang="el-GR" sz="5765" spc="565" dirty="0">
                <a:solidFill>
                  <a:srgbClr val="231F20"/>
                </a:solidFill>
                <a:latin typeface="Codec Pro ExtraBold"/>
              </a:rPr>
              <a:t>Στόχοι</a:t>
            </a:r>
            <a:r>
              <a:rPr lang="en-US" sz="5765" spc="565" dirty="0">
                <a:solidFill>
                  <a:srgbClr val="231F20"/>
                </a:solidFill>
                <a:latin typeface="Codec Pro ExtraBold"/>
              </a:rPr>
              <a:t> </a:t>
            </a:r>
          </a:p>
        </p:txBody>
      </p:sp>
      <p:sp>
        <p:nvSpPr>
          <p:cNvPr id="38" name="Freeform 38"/>
          <p:cNvSpPr/>
          <p:nvPr/>
        </p:nvSpPr>
        <p:spPr>
          <a:xfrm>
            <a:off x="16322124" y="7754894"/>
            <a:ext cx="4118443" cy="3654183"/>
          </a:xfrm>
          <a:custGeom>
            <a:avLst/>
            <a:gdLst/>
            <a:ahLst/>
            <a:cxnLst/>
            <a:rect l="l" t="t" r="r" b="b"/>
            <a:pathLst>
              <a:path w="4118443" h="3654183">
                <a:moveTo>
                  <a:pt x="0" y="0"/>
                </a:moveTo>
                <a:lnTo>
                  <a:pt x="4118443" y="0"/>
                </a:lnTo>
                <a:lnTo>
                  <a:pt x="4118443" y="3654183"/>
                </a:lnTo>
                <a:lnTo>
                  <a:pt x="0" y="365418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39" name="Freeform 39"/>
          <p:cNvSpPr/>
          <p:nvPr/>
        </p:nvSpPr>
        <p:spPr>
          <a:xfrm flipH="1" flipV="1">
            <a:off x="-2059222" y="-798391"/>
            <a:ext cx="4118443" cy="3654183"/>
          </a:xfrm>
          <a:custGeom>
            <a:avLst/>
            <a:gdLst/>
            <a:ahLst/>
            <a:cxnLst/>
            <a:rect l="l" t="t" r="r" b="b"/>
            <a:pathLst>
              <a:path w="4118443" h="3654183">
                <a:moveTo>
                  <a:pt x="4118444" y="3654182"/>
                </a:moveTo>
                <a:lnTo>
                  <a:pt x="0" y="3654182"/>
                </a:lnTo>
                <a:lnTo>
                  <a:pt x="0" y="0"/>
                </a:lnTo>
                <a:lnTo>
                  <a:pt x="4118444" y="0"/>
                </a:lnTo>
                <a:lnTo>
                  <a:pt x="4118444" y="3654182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40" name="Freeform 40"/>
          <p:cNvSpPr/>
          <p:nvPr/>
        </p:nvSpPr>
        <p:spPr>
          <a:xfrm>
            <a:off x="10468090" y="4428225"/>
            <a:ext cx="2886508" cy="2546709"/>
          </a:xfrm>
          <a:custGeom>
            <a:avLst/>
            <a:gdLst/>
            <a:ahLst/>
            <a:cxnLst/>
            <a:rect l="l" t="t" r="r" b="b"/>
            <a:pathLst>
              <a:path w="2886508" h="2546709">
                <a:moveTo>
                  <a:pt x="0" y="0"/>
                </a:moveTo>
                <a:lnTo>
                  <a:pt x="2886508" y="0"/>
                </a:lnTo>
                <a:lnTo>
                  <a:pt x="2886508" y="2546709"/>
                </a:lnTo>
                <a:lnTo>
                  <a:pt x="0" y="254670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13198" t="-15001" r="-11999" b="-26901"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41" name="Freeform 41"/>
          <p:cNvSpPr/>
          <p:nvPr/>
        </p:nvSpPr>
        <p:spPr>
          <a:xfrm>
            <a:off x="15542148" y="2634130"/>
            <a:ext cx="1210586" cy="1241855"/>
          </a:xfrm>
          <a:custGeom>
            <a:avLst/>
            <a:gdLst/>
            <a:ahLst/>
            <a:cxnLst/>
            <a:rect l="l" t="t" r="r" b="b"/>
            <a:pathLst>
              <a:path w="1210586" h="1241855">
                <a:moveTo>
                  <a:pt x="0" y="0"/>
                </a:moveTo>
                <a:lnTo>
                  <a:pt x="1210586" y="0"/>
                </a:lnTo>
                <a:lnTo>
                  <a:pt x="1210586" y="1241856"/>
                </a:lnTo>
                <a:lnTo>
                  <a:pt x="0" y="124185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42" name="Freeform 42"/>
          <p:cNvSpPr/>
          <p:nvPr/>
        </p:nvSpPr>
        <p:spPr>
          <a:xfrm>
            <a:off x="6959681" y="2555176"/>
            <a:ext cx="1404874" cy="1399765"/>
          </a:xfrm>
          <a:custGeom>
            <a:avLst/>
            <a:gdLst/>
            <a:ahLst/>
            <a:cxnLst/>
            <a:rect l="l" t="t" r="r" b="b"/>
            <a:pathLst>
              <a:path w="1404874" h="1399765">
                <a:moveTo>
                  <a:pt x="0" y="0"/>
                </a:moveTo>
                <a:lnTo>
                  <a:pt x="1404874" y="0"/>
                </a:lnTo>
                <a:lnTo>
                  <a:pt x="1404874" y="1399764"/>
                </a:lnTo>
                <a:lnTo>
                  <a:pt x="0" y="139976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43" name="TextBox 43"/>
          <p:cNvSpPr txBox="1"/>
          <p:nvPr/>
        </p:nvSpPr>
        <p:spPr>
          <a:xfrm>
            <a:off x="1482178" y="3770780"/>
            <a:ext cx="4482343" cy="516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055"/>
              </a:lnSpc>
              <a:spcBef>
                <a:spcPct val="0"/>
              </a:spcBef>
            </a:pPr>
            <a:r>
              <a:rPr lang="el-GR" sz="1489" spc="14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Ενίσχυση της ευαισθητοποίησης και της γνώσης για τα δικαιώματα και τις αξίες της ΕΕ</a:t>
            </a:r>
            <a:endParaRPr lang="en-US" sz="1489" spc="145" dirty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4"/>
          <p:cNvSpPr txBox="1"/>
          <p:nvPr/>
        </p:nvSpPr>
        <p:spPr>
          <a:xfrm>
            <a:off x="1482178" y="3252411"/>
            <a:ext cx="3465904" cy="377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99"/>
              </a:lnSpc>
              <a:spcBef>
                <a:spcPct val="0"/>
              </a:spcBef>
            </a:pPr>
            <a:r>
              <a:rPr lang="el-GR" sz="2318" b="1" spc="227" dirty="0">
                <a:solidFill>
                  <a:srgbClr val="154C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Στόχος</a:t>
            </a:r>
            <a:r>
              <a:rPr lang="en-US" sz="2318" b="1" spc="227" dirty="0">
                <a:solidFill>
                  <a:srgbClr val="154C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01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482178" y="5302904"/>
            <a:ext cx="4482343" cy="5278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055"/>
              </a:lnSpc>
              <a:spcBef>
                <a:spcPct val="0"/>
              </a:spcBef>
            </a:pPr>
            <a:r>
              <a:rPr lang="el-GR" sz="1489" spc="14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Βελτίωση προσβασιμότητας σε Υπηρεσίες και Μηχανισμούς Υποστήριξης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482178" y="4783522"/>
            <a:ext cx="3465904" cy="377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99"/>
              </a:lnSpc>
              <a:spcBef>
                <a:spcPct val="0"/>
              </a:spcBef>
            </a:pPr>
            <a:r>
              <a:rPr lang="el-GR" sz="2318" b="1" spc="227" dirty="0">
                <a:solidFill>
                  <a:srgbClr val="154C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Στόχος</a:t>
            </a:r>
            <a:r>
              <a:rPr lang="en-US" sz="2318" b="1" spc="227" dirty="0">
                <a:solidFill>
                  <a:srgbClr val="154C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02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482178" y="6833083"/>
            <a:ext cx="4482343" cy="5278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055"/>
              </a:lnSpc>
              <a:spcBef>
                <a:spcPct val="0"/>
              </a:spcBef>
            </a:pPr>
            <a:r>
              <a:rPr lang="el-GR" sz="1489" spc="14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Συνηγορία για ισχυρότερα νομοθετικά πλαίσια και αλλαγές πολιτικής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482178" y="6313701"/>
            <a:ext cx="3465904" cy="3765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99"/>
              </a:lnSpc>
              <a:spcBef>
                <a:spcPct val="0"/>
              </a:spcBef>
            </a:pPr>
            <a:r>
              <a:rPr lang="el-GR" sz="2318" b="1" spc="227" dirty="0">
                <a:solidFill>
                  <a:srgbClr val="154C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Στόχος</a:t>
            </a:r>
            <a:r>
              <a:rPr lang="en-US" sz="2318" b="1" spc="227" dirty="0">
                <a:solidFill>
                  <a:srgbClr val="154C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03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482178" y="8363262"/>
            <a:ext cx="4482343" cy="5278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055"/>
              </a:lnSpc>
              <a:spcBef>
                <a:spcPct val="0"/>
              </a:spcBef>
            </a:pPr>
            <a:r>
              <a:rPr lang="el-GR" sz="1489" spc="14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Ενίσχυση του ρόλου υπεράσπισης και εποπτείας των ΟΚοιΠ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482178" y="7843879"/>
            <a:ext cx="3465904" cy="3765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99"/>
              </a:lnSpc>
              <a:spcBef>
                <a:spcPct val="0"/>
              </a:spcBef>
            </a:pPr>
            <a:r>
              <a:rPr lang="el-GR" sz="2318" b="1" spc="227" dirty="0">
                <a:solidFill>
                  <a:srgbClr val="154C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Στόχος</a:t>
            </a:r>
            <a:r>
              <a:rPr lang="en-US" sz="2318" b="1" spc="227" dirty="0">
                <a:solidFill>
                  <a:srgbClr val="154C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04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3"/>
            <a:stretch>
              <a:fillRect t="-38888" b="-38888"/>
            </a:stretch>
          </a:blipFill>
        </p:spPr>
        <p:txBody>
          <a:bodyPr/>
          <a:lstStyle/>
          <a:p>
            <a:endParaRPr lang="en-AU"/>
          </a:p>
        </p:txBody>
      </p:sp>
      <p:grpSp>
        <p:nvGrpSpPr>
          <p:cNvPr id="3" name="Group 3"/>
          <p:cNvGrpSpPr/>
          <p:nvPr/>
        </p:nvGrpSpPr>
        <p:grpSpPr>
          <a:xfrm>
            <a:off x="-528002" y="0"/>
            <a:ext cx="19048322" cy="3086100"/>
            <a:chOff x="0" y="0"/>
            <a:chExt cx="5016842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016842" cy="812800"/>
            </a:xfrm>
            <a:custGeom>
              <a:avLst/>
              <a:gdLst/>
              <a:ahLst/>
              <a:cxnLst/>
              <a:rect l="l" t="t" r="r" b="b"/>
              <a:pathLst>
                <a:path w="5016842" h="812800">
                  <a:moveTo>
                    <a:pt x="0" y="0"/>
                  </a:moveTo>
                  <a:lnTo>
                    <a:pt x="5016842" y="0"/>
                  </a:lnTo>
                  <a:lnTo>
                    <a:pt x="501684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A927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5016842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9926343" y="3086100"/>
            <a:ext cx="8361657" cy="7200900"/>
          </a:xfrm>
          <a:custGeom>
            <a:avLst/>
            <a:gdLst/>
            <a:ahLst/>
            <a:cxnLst/>
            <a:rect l="l" t="t" r="r" b="b"/>
            <a:pathLst>
              <a:path w="8361657" h="7200900">
                <a:moveTo>
                  <a:pt x="0" y="0"/>
                </a:moveTo>
                <a:lnTo>
                  <a:pt x="8361657" y="0"/>
                </a:lnTo>
                <a:lnTo>
                  <a:pt x="8361657" y="7200900"/>
                </a:lnTo>
                <a:lnTo>
                  <a:pt x="0" y="72009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511" r="-2511"/>
            </a:stretch>
          </a:blipFill>
        </p:spPr>
        <p:txBody>
          <a:bodyPr/>
          <a:lstStyle/>
          <a:p>
            <a:endParaRPr lang="en-AU"/>
          </a:p>
        </p:txBody>
      </p:sp>
      <p:grpSp>
        <p:nvGrpSpPr>
          <p:cNvPr id="7" name="Group 7"/>
          <p:cNvGrpSpPr/>
          <p:nvPr/>
        </p:nvGrpSpPr>
        <p:grpSpPr>
          <a:xfrm>
            <a:off x="1028700" y="3300957"/>
            <a:ext cx="7214377" cy="913419"/>
            <a:chOff x="0" y="0"/>
            <a:chExt cx="1900083" cy="24057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900083" cy="240571"/>
            </a:xfrm>
            <a:custGeom>
              <a:avLst/>
              <a:gdLst/>
              <a:ahLst/>
              <a:cxnLst/>
              <a:rect l="l" t="t" r="r" b="b"/>
              <a:pathLst>
                <a:path w="1900083" h="240571">
                  <a:moveTo>
                    <a:pt x="0" y="0"/>
                  </a:moveTo>
                  <a:lnTo>
                    <a:pt x="1900083" y="0"/>
                  </a:lnTo>
                  <a:lnTo>
                    <a:pt x="1900083" y="240571"/>
                  </a:lnTo>
                  <a:lnTo>
                    <a:pt x="0" y="240571"/>
                  </a:lnTo>
                  <a:close/>
                </a:path>
              </a:pathLst>
            </a:custGeom>
            <a:solidFill>
              <a:srgbClr val="FFA927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57150"/>
              <a:ext cx="1900083" cy="2977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666"/>
                </a:lnSpc>
                <a:spcBef>
                  <a:spcPct val="0"/>
                </a:spcBef>
              </a:pPr>
              <a:r>
                <a:rPr lang="el-GR" sz="3381" spc="33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Άτομα με προκλήσεις Κινητικότητας</a:t>
              </a:r>
              <a:endParaRPr lang="en-US" sz="3381" spc="33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3690980" y="1117986"/>
            <a:ext cx="10713642" cy="1312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86"/>
              </a:lnSpc>
            </a:pPr>
            <a:r>
              <a:rPr lang="el-GR" sz="7888" spc="773" dirty="0">
                <a:solidFill>
                  <a:srgbClr val="FFFFFF"/>
                </a:solidFill>
                <a:latin typeface="Codec Pro ExtraBold"/>
              </a:rPr>
              <a:t>Ομάδες</a:t>
            </a:r>
            <a:endParaRPr lang="en-US" sz="7888" spc="773" dirty="0">
              <a:solidFill>
                <a:srgbClr val="FFFFFF"/>
              </a:solidFill>
              <a:latin typeface="Codec Pro ExtraBold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15408481" y="-2153153"/>
            <a:ext cx="4116356" cy="4116356"/>
          </a:xfrm>
          <a:custGeom>
            <a:avLst/>
            <a:gdLst/>
            <a:ahLst/>
            <a:cxnLst/>
            <a:rect l="l" t="t" r="r" b="b"/>
            <a:pathLst>
              <a:path w="4116356" h="4116356">
                <a:moveTo>
                  <a:pt x="0" y="0"/>
                </a:moveTo>
                <a:lnTo>
                  <a:pt x="4116355" y="0"/>
                </a:lnTo>
                <a:lnTo>
                  <a:pt x="4116355" y="4116356"/>
                </a:lnTo>
                <a:lnTo>
                  <a:pt x="0" y="411635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2" name="Freeform 12"/>
          <p:cNvSpPr/>
          <p:nvPr/>
        </p:nvSpPr>
        <p:spPr>
          <a:xfrm>
            <a:off x="-2602379" y="0"/>
            <a:ext cx="3256087" cy="3256087"/>
          </a:xfrm>
          <a:custGeom>
            <a:avLst/>
            <a:gdLst/>
            <a:ahLst/>
            <a:cxnLst/>
            <a:rect l="l" t="t" r="r" b="b"/>
            <a:pathLst>
              <a:path w="3256087" h="3256087">
                <a:moveTo>
                  <a:pt x="0" y="0"/>
                </a:moveTo>
                <a:lnTo>
                  <a:pt x="3256087" y="0"/>
                </a:lnTo>
                <a:lnTo>
                  <a:pt x="3256087" y="3256087"/>
                </a:lnTo>
                <a:lnTo>
                  <a:pt x="0" y="325608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grpSp>
        <p:nvGrpSpPr>
          <p:cNvPr id="13" name="Group 13"/>
          <p:cNvGrpSpPr/>
          <p:nvPr/>
        </p:nvGrpSpPr>
        <p:grpSpPr>
          <a:xfrm>
            <a:off x="1028700" y="4686790"/>
            <a:ext cx="7214377" cy="1039280"/>
            <a:chOff x="0" y="0"/>
            <a:chExt cx="1900083" cy="27372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900083" cy="273720"/>
            </a:xfrm>
            <a:custGeom>
              <a:avLst/>
              <a:gdLst/>
              <a:ahLst/>
              <a:cxnLst/>
              <a:rect l="l" t="t" r="r" b="b"/>
              <a:pathLst>
                <a:path w="1900083" h="273720">
                  <a:moveTo>
                    <a:pt x="0" y="0"/>
                  </a:moveTo>
                  <a:lnTo>
                    <a:pt x="1900083" y="0"/>
                  </a:lnTo>
                  <a:lnTo>
                    <a:pt x="1900083" y="273720"/>
                  </a:lnTo>
                  <a:lnTo>
                    <a:pt x="0" y="273720"/>
                  </a:lnTo>
                  <a:close/>
                </a:path>
              </a:pathLst>
            </a:custGeom>
            <a:solidFill>
              <a:srgbClr val="FFA927"/>
            </a:solidFill>
          </p:spPr>
          <p:txBody>
            <a:bodyPr/>
            <a:lstStyle/>
            <a:p>
              <a:endParaRPr lang="en-A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47625"/>
              <a:ext cx="1900083" cy="3213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700"/>
                </a:lnSpc>
                <a:spcBef>
                  <a:spcPct val="0"/>
                </a:spcBef>
              </a:pPr>
              <a:r>
                <a:rPr lang="el-GR" sz="2681" spc="26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Οικογένειες ατόμων με προκλήσεις κινητικότητας</a:t>
              </a:r>
              <a:endParaRPr lang="en-US" sz="2681" spc="26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028700" y="6076460"/>
            <a:ext cx="7214377" cy="913419"/>
            <a:chOff x="0" y="0"/>
            <a:chExt cx="1900083" cy="240571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900083" cy="240571"/>
            </a:xfrm>
            <a:custGeom>
              <a:avLst/>
              <a:gdLst/>
              <a:ahLst/>
              <a:cxnLst/>
              <a:rect l="l" t="t" r="r" b="b"/>
              <a:pathLst>
                <a:path w="1900083" h="240571">
                  <a:moveTo>
                    <a:pt x="0" y="0"/>
                  </a:moveTo>
                  <a:lnTo>
                    <a:pt x="1900083" y="0"/>
                  </a:lnTo>
                  <a:lnTo>
                    <a:pt x="1900083" y="240571"/>
                  </a:lnTo>
                  <a:lnTo>
                    <a:pt x="0" y="240571"/>
                  </a:lnTo>
                  <a:close/>
                </a:path>
              </a:pathLst>
            </a:custGeom>
            <a:solidFill>
              <a:srgbClr val="FFA927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1900083" cy="2881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700"/>
                </a:lnSpc>
                <a:spcBef>
                  <a:spcPct val="0"/>
                </a:spcBef>
              </a:pPr>
              <a:r>
                <a:rPr lang="el-GR" sz="2681" spc="26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Οργανισμοί Κοινωνίας Πολιτών </a:t>
              </a:r>
              <a:r>
                <a:rPr lang="en-US" sz="2681" spc="26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l-GR" sz="2681" spc="26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ΟΚοιΠ</a:t>
              </a:r>
              <a:r>
                <a:rPr lang="en-US" sz="2681" spc="26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028700" y="7466129"/>
            <a:ext cx="7214377" cy="913419"/>
            <a:chOff x="0" y="0"/>
            <a:chExt cx="1900083" cy="240571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900083" cy="240571"/>
            </a:xfrm>
            <a:custGeom>
              <a:avLst/>
              <a:gdLst/>
              <a:ahLst/>
              <a:cxnLst/>
              <a:rect l="l" t="t" r="r" b="b"/>
              <a:pathLst>
                <a:path w="1900083" h="240571">
                  <a:moveTo>
                    <a:pt x="0" y="0"/>
                  </a:moveTo>
                  <a:lnTo>
                    <a:pt x="1900083" y="0"/>
                  </a:lnTo>
                  <a:lnTo>
                    <a:pt x="1900083" y="240571"/>
                  </a:lnTo>
                  <a:lnTo>
                    <a:pt x="0" y="240571"/>
                  </a:lnTo>
                  <a:close/>
                </a:path>
              </a:pathLst>
            </a:custGeom>
            <a:solidFill>
              <a:srgbClr val="FFA927"/>
            </a:solidFill>
          </p:spPr>
          <p:txBody>
            <a:bodyPr/>
            <a:lstStyle/>
            <a:p>
              <a:endParaRPr lang="en-A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47625"/>
              <a:ext cx="1900083" cy="2881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700"/>
                </a:lnSpc>
                <a:spcBef>
                  <a:spcPct val="0"/>
                </a:spcBef>
              </a:pPr>
              <a:r>
                <a:rPr lang="el-GR" sz="2681" spc="26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Φορείς χάραξης πολιτικής και κυβερνητικές αρχές</a:t>
              </a:r>
              <a:endParaRPr lang="en-US" sz="2681" spc="26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028700" y="8801590"/>
            <a:ext cx="7214377" cy="913419"/>
            <a:chOff x="0" y="0"/>
            <a:chExt cx="1900083" cy="240571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900083" cy="240571"/>
            </a:xfrm>
            <a:custGeom>
              <a:avLst/>
              <a:gdLst/>
              <a:ahLst/>
              <a:cxnLst/>
              <a:rect l="l" t="t" r="r" b="b"/>
              <a:pathLst>
                <a:path w="1900083" h="240571">
                  <a:moveTo>
                    <a:pt x="0" y="0"/>
                  </a:moveTo>
                  <a:lnTo>
                    <a:pt x="1900083" y="0"/>
                  </a:lnTo>
                  <a:lnTo>
                    <a:pt x="1900083" y="240571"/>
                  </a:lnTo>
                  <a:lnTo>
                    <a:pt x="0" y="240571"/>
                  </a:lnTo>
                  <a:close/>
                </a:path>
              </a:pathLst>
            </a:custGeom>
            <a:solidFill>
              <a:srgbClr val="FFA927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47625"/>
              <a:ext cx="1900083" cy="2881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700"/>
                </a:lnSpc>
                <a:spcBef>
                  <a:spcPct val="0"/>
                </a:spcBef>
              </a:pPr>
              <a:r>
                <a:rPr lang="el-GR" sz="2681" spc="26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Ενδιαφερόμενα μέλη και ευρύ κοινό</a:t>
              </a:r>
              <a:endParaRPr lang="en-US" sz="2681" spc="26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9105555" y="3510346"/>
            <a:ext cx="380297" cy="362766"/>
            <a:chOff x="0" y="0"/>
            <a:chExt cx="587326" cy="56025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87375" cy="560197"/>
            </a:xfrm>
            <a:custGeom>
              <a:avLst/>
              <a:gdLst/>
              <a:ahLst/>
              <a:cxnLst/>
              <a:rect l="l" t="t" r="r" b="b"/>
              <a:pathLst>
                <a:path w="587375" h="560197">
                  <a:moveTo>
                    <a:pt x="0" y="280162"/>
                  </a:moveTo>
                  <a:cubicBezTo>
                    <a:pt x="0" y="125476"/>
                    <a:pt x="131445" y="0"/>
                    <a:pt x="293624" y="0"/>
                  </a:cubicBezTo>
                  <a:cubicBezTo>
                    <a:pt x="455803" y="0"/>
                    <a:pt x="587375" y="125476"/>
                    <a:pt x="587375" y="280162"/>
                  </a:cubicBezTo>
                  <a:cubicBezTo>
                    <a:pt x="587375" y="434848"/>
                    <a:pt x="455803" y="560197"/>
                    <a:pt x="293624" y="560197"/>
                  </a:cubicBezTo>
                  <a:cubicBezTo>
                    <a:pt x="131445" y="560197"/>
                    <a:pt x="0" y="434848"/>
                    <a:pt x="0" y="280162"/>
                  </a:cubicBezTo>
                  <a:close/>
                </a:path>
              </a:pathLst>
            </a:custGeom>
            <a:solidFill>
              <a:srgbClr val="FFA927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435419" y="1355253"/>
            <a:ext cx="1720101" cy="2064402"/>
            <a:chOff x="0" y="0"/>
            <a:chExt cx="2656504" cy="318823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656586" cy="3188208"/>
            </a:xfrm>
            <a:custGeom>
              <a:avLst/>
              <a:gdLst/>
              <a:ahLst/>
              <a:cxnLst/>
              <a:rect l="l" t="t" r="r" b="b"/>
              <a:pathLst>
                <a:path w="2656586" h="3188208">
                  <a:moveTo>
                    <a:pt x="1342263" y="0"/>
                  </a:moveTo>
                  <a:cubicBezTo>
                    <a:pt x="587248" y="0"/>
                    <a:pt x="0" y="587248"/>
                    <a:pt x="0" y="1342390"/>
                  </a:cubicBezTo>
                  <a:cubicBezTo>
                    <a:pt x="0" y="1957705"/>
                    <a:pt x="419481" y="2489073"/>
                    <a:pt x="1006729" y="2628900"/>
                  </a:cubicBezTo>
                  <a:cubicBezTo>
                    <a:pt x="1342263" y="3188208"/>
                    <a:pt x="1342263" y="3188208"/>
                    <a:pt x="1342263" y="3188208"/>
                  </a:cubicBezTo>
                  <a:cubicBezTo>
                    <a:pt x="1649857" y="2628900"/>
                    <a:pt x="1649857" y="2628900"/>
                    <a:pt x="1649857" y="2628900"/>
                  </a:cubicBezTo>
                  <a:cubicBezTo>
                    <a:pt x="2237105" y="2489073"/>
                    <a:pt x="2656586" y="1957705"/>
                    <a:pt x="2656586" y="1342390"/>
                  </a:cubicBezTo>
                  <a:cubicBezTo>
                    <a:pt x="2656459" y="587248"/>
                    <a:pt x="2069338" y="0"/>
                    <a:pt x="1342263" y="0"/>
                  </a:cubicBezTo>
                  <a:close/>
                  <a:moveTo>
                    <a:pt x="1342263" y="2461133"/>
                  </a:moveTo>
                  <a:cubicBezTo>
                    <a:pt x="727075" y="2461133"/>
                    <a:pt x="223774" y="1957705"/>
                    <a:pt x="223774" y="1342390"/>
                  </a:cubicBezTo>
                  <a:cubicBezTo>
                    <a:pt x="223774" y="727075"/>
                    <a:pt x="727075" y="223647"/>
                    <a:pt x="1342263" y="223647"/>
                  </a:cubicBezTo>
                  <a:cubicBezTo>
                    <a:pt x="1957451" y="223647"/>
                    <a:pt x="2432812" y="727075"/>
                    <a:pt x="2432812" y="1342390"/>
                  </a:cubicBezTo>
                  <a:cubicBezTo>
                    <a:pt x="2432812" y="1957705"/>
                    <a:pt x="1957451" y="2461133"/>
                    <a:pt x="1342263" y="2461133"/>
                  </a:cubicBezTo>
                  <a:close/>
                </a:path>
              </a:pathLst>
            </a:custGeom>
            <a:solidFill>
              <a:srgbClr val="FFA927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Freeform 7"/>
          <p:cNvSpPr/>
          <p:nvPr/>
        </p:nvSpPr>
        <p:spPr>
          <a:xfrm>
            <a:off x="8836955" y="1578097"/>
            <a:ext cx="917029" cy="1101235"/>
          </a:xfrm>
          <a:custGeom>
            <a:avLst/>
            <a:gdLst/>
            <a:ahLst/>
            <a:cxnLst/>
            <a:rect l="l" t="t" r="r" b="b"/>
            <a:pathLst>
              <a:path w="917029" h="1101235">
                <a:moveTo>
                  <a:pt x="0" y="0"/>
                </a:moveTo>
                <a:lnTo>
                  <a:pt x="917029" y="0"/>
                </a:lnTo>
                <a:lnTo>
                  <a:pt x="917029" y="1101235"/>
                </a:lnTo>
                <a:lnTo>
                  <a:pt x="0" y="11012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11474751" y="3510346"/>
            <a:ext cx="380297" cy="362766"/>
            <a:chOff x="0" y="0"/>
            <a:chExt cx="587326" cy="56025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87375" cy="560197"/>
            </a:xfrm>
            <a:custGeom>
              <a:avLst/>
              <a:gdLst/>
              <a:ahLst/>
              <a:cxnLst/>
              <a:rect l="l" t="t" r="r" b="b"/>
              <a:pathLst>
                <a:path w="587375" h="560197">
                  <a:moveTo>
                    <a:pt x="0" y="280162"/>
                  </a:moveTo>
                  <a:cubicBezTo>
                    <a:pt x="0" y="125476"/>
                    <a:pt x="131445" y="0"/>
                    <a:pt x="293624" y="0"/>
                  </a:cubicBezTo>
                  <a:cubicBezTo>
                    <a:pt x="455803" y="0"/>
                    <a:pt x="587375" y="125476"/>
                    <a:pt x="587375" y="280162"/>
                  </a:cubicBezTo>
                  <a:cubicBezTo>
                    <a:pt x="587375" y="434848"/>
                    <a:pt x="455803" y="560197"/>
                    <a:pt x="293624" y="560197"/>
                  </a:cubicBezTo>
                  <a:cubicBezTo>
                    <a:pt x="131445" y="560197"/>
                    <a:pt x="0" y="434848"/>
                    <a:pt x="0" y="280162"/>
                  </a:cubicBezTo>
                  <a:close/>
                </a:path>
              </a:pathLst>
            </a:custGeom>
            <a:solidFill>
              <a:srgbClr val="FFA927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0804615" y="1355253"/>
            <a:ext cx="1720101" cy="2064402"/>
            <a:chOff x="0" y="0"/>
            <a:chExt cx="2656504" cy="318823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656586" cy="3188208"/>
            </a:xfrm>
            <a:custGeom>
              <a:avLst/>
              <a:gdLst/>
              <a:ahLst/>
              <a:cxnLst/>
              <a:rect l="l" t="t" r="r" b="b"/>
              <a:pathLst>
                <a:path w="2656586" h="3188208">
                  <a:moveTo>
                    <a:pt x="1342263" y="0"/>
                  </a:moveTo>
                  <a:cubicBezTo>
                    <a:pt x="587248" y="0"/>
                    <a:pt x="0" y="587248"/>
                    <a:pt x="0" y="1342390"/>
                  </a:cubicBezTo>
                  <a:cubicBezTo>
                    <a:pt x="0" y="1957705"/>
                    <a:pt x="419481" y="2489073"/>
                    <a:pt x="1006729" y="2628900"/>
                  </a:cubicBezTo>
                  <a:cubicBezTo>
                    <a:pt x="1342263" y="3188208"/>
                    <a:pt x="1342263" y="3188208"/>
                    <a:pt x="1342263" y="3188208"/>
                  </a:cubicBezTo>
                  <a:cubicBezTo>
                    <a:pt x="1649857" y="2628900"/>
                    <a:pt x="1649857" y="2628900"/>
                    <a:pt x="1649857" y="2628900"/>
                  </a:cubicBezTo>
                  <a:cubicBezTo>
                    <a:pt x="2237105" y="2489073"/>
                    <a:pt x="2656586" y="1957705"/>
                    <a:pt x="2656586" y="1342390"/>
                  </a:cubicBezTo>
                  <a:cubicBezTo>
                    <a:pt x="2656459" y="587248"/>
                    <a:pt x="2069338" y="0"/>
                    <a:pt x="1342263" y="0"/>
                  </a:cubicBezTo>
                  <a:close/>
                  <a:moveTo>
                    <a:pt x="1342263" y="2461133"/>
                  </a:moveTo>
                  <a:cubicBezTo>
                    <a:pt x="727075" y="2461133"/>
                    <a:pt x="223774" y="1957705"/>
                    <a:pt x="223774" y="1342390"/>
                  </a:cubicBezTo>
                  <a:cubicBezTo>
                    <a:pt x="223774" y="727075"/>
                    <a:pt x="727075" y="223647"/>
                    <a:pt x="1342263" y="223647"/>
                  </a:cubicBezTo>
                  <a:cubicBezTo>
                    <a:pt x="1957451" y="223647"/>
                    <a:pt x="2432812" y="727075"/>
                    <a:pt x="2432812" y="1342390"/>
                  </a:cubicBezTo>
                  <a:cubicBezTo>
                    <a:pt x="2432812" y="1957705"/>
                    <a:pt x="1957451" y="2461133"/>
                    <a:pt x="1342263" y="2461133"/>
                  </a:cubicBezTo>
                  <a:close/>
                </a:path>
              </a:pathLst>
            </a:custGeom>
            <a:solidFill>
              <a:srgbClr val="FFA927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3842043" y="3510346"/>
            <a:ext cx="380297" cy="362766"/>
            <a:chOff x="0" y="0"/>
            <a:chExt cx="587326" cy="5602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587375" cy="560197"/>
            </a:xfrm>
            <a:custGeom>
              <a:avLst/>
              <a:gdLst/>
              <a:ahLst/>
              <a:cxnLst/>
              <a:rect l="l" t="t" r="r" b="b"/>
              <a:pathLst>
                <a:path w="587375" h="560197">
                  <a:moveTo>
                    <a:pt x="0" y="280162"/>
                  </a:moveTo>
                  <a:cubicBezTo>
                    <a:pt x="0" y="125476"/>
                    <a:pt x="131445" y="0"/>
                    <a:pt x="293624" y="0"/>
                  </a:cubicBezTo>
                  <a:cubicBezTo>
                    <a:pt x="455803" y="0"/>
                    <a:pt x="587375" y="125476"/>
                    <a:pt x="587375" y="280162"/>
                  </a:cubicBezTo>
                  <a:cubicBezTo>
                    <a:pt x="587375" y="434848"/>
                    <a:pt x="455803" y="560197"/>
                    <a:pt x="293624" y="560197"/>
                  </a:cubicBezTo>
                  <a:cubicBezTo>
                    <a:pt x="131445" y="560197"/>
                    <a:pt x="0" y="434848"/>
                    <a:pt x="0" y="280162"/>
                  </a:cubicBezTo>
                  <a:close/>
                </a:path>
              </a:pathLst>
            </a:custGeom>
            <a:solidFill>
              <a:srgbClr val="FFA927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3171907" y="1355253"/>
            <a:ext cx="1720101" cy="2064402"/>
            <a:chOff x="0" y="0"/>
            <a:chExt cx="2656504" cy="318823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656586" cy="3188208"/>
            </a:xfrm>
            <a:custGeom>
              <a:avLst/>
              <a:gdLst/>
              <a:ahLst/>
              <a:cxnLst/>
              <a:rect l="l" t="t" r="r" b="b"/>
              <a:pathLst>
                <a:path w="2656586" h="3188208">
                  <a:moveTo>
                    <a:pt x="1342263" y="0"/>
                  </a:moveTo>
                  <a:cubicBezTo>
                    <a:pt x="587248" y="0"/>
                    <a:pt x="0" y="587248"/>
                    <a:pt x="0" y="1342390"/>
                  </a:cubicBezTo>
                  <a:cubicBezTo>
                    <a:pt x="0" y="1957705"/>
                    <a:pt x="419481" y="2489073"/>
                    <a:pt x="1006729" y="2628900"/>
                  </a:cubicBezTo>
                  <a:cubicBezTo>
                    <a:pt x="1342263" y="3188208"/>
                    <a:pt x="1342263" y="3188208"/>
                    <a:pt x="1342263" y="3188208"/>
                  </a:cubicBezTo>
                  <a:cubicBezTo>
                    <a:pt x="1649857" y="2628900"/>
                    <a:pt x="1649857" y="2628900"/>
                    <a:pt x="1649857" y="2628900"/>
                  </a:cubicBezTo>
                  <a:cubicBezTo>
                    <a:pt x="2237105" y="2489073"/>
                    <a:pt x="2656586" y="1957705"/>
                    <a:pt x="2656586" y="1342390"/>
                  </a:cubicBezTo>
                  <a:cubicBezTo>
                    <a:pt x="2656459" y="587248"/>
                    <a:pt x="2069338" y="0"/>
                    <a:pt x="1342263" y="0"/>
                  </a:cubicBezTo>
                  <a:close/>
                  <a:moveTo>
                    <a:pt x="1342263" y="2461133"/>
                  </a:moveTo>
                  <a:cubicBezTo>
                    <a:pt x="727075" y="2461133"/>
                    <a:pt x="223774" y="1957705"/>
                    <a:pt x="223774" y="1342390"/>
                  </a:cubicBezTo>
                  <a:cubicBezTo>
                    <a:pt x="223774" y="727075"/>
                    <a:pt x="727075" y="223647"/>
                    <a:pt x="1342263" y="223647"/>
                  </a:cubicBezTo>
                  <a:cubicBezTo>
                    <a:pt x="1957451" y="223647"/>
                    <a:pt x="2432812" y="727075"/>
                    <a:pt x="2432812" y="1342390"/>
                  </a:cubicBezTo>
                  <a:cubicBezTo>
                    <a:pt x="2432812" y="1957705"/>
                    <a:pt x="1957451" y="2461133"/>
                    <a:pt x="1342263" y="2461133"/>
                  </a:cubicBezTo>
                  <a:close/>
                </a:path>
              </a:pathLst>
            </a:custGeom>
            <a:solidFill>
              <a:srgbClr val="FFA927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6209335" y="3510346"/>
            <a:ext cx="380297" cy="362766"/>
            <a:chOff x="0" y="0"/>
            <a:chExt cx="587326" cy="560252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587375" cy="560197"/>
            </a:xfrm>
            <a:custGeom>
              <a:avLst/>
              <a:gdLst/>
              <a:ahLst/>
              <a:cxnLst/>
              <a:rect l="l" t="t" r="r" b="b"/>
              <a:pathLst>
                <a:path w="587375" h="560197">
                  <a:moveTo>
                    <a:pt x="0" y="280162"/>
                  </a:moveTo>
                  <a:cubicBezTo>
                    <a:pt x="0" y="125476"/>
                    <a:pt x="131445" y="0"/>
                    <a:pt x="293624" y="0"/>
                  </a:cubicBezTo>
                  <a:cubicBezTo>
                    <a:pt x="455803" y="0"/>
                    <a:pt x="587375" y="125476"/>
                    <a:pt x="587375" y="280162"/>
                  </a:cubicBezTo>
                  <a:cubicBezTo>
                    <a:pt x="587375" y="434848"/>
                    <a:pt x="455803" y="560197"/>
                    <a:pt x="293624" y="560197"/>
                  </a:cubicBezTo>
                  <a:cubicBezTo>
                    <a:pt x="131445" y="560197"/>
                    <a:pt x="0" y="434848"/>
                    <a:pt x="0" y="280162"/>
                  </a:cubicBezTo>
                  <a:close/>
                </a:path>
              </a:pathLst>
            </a:custGeom>
            <a:solidFill>
              <a:srgbClr val="FFA927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5539199" y="1355253"/>
            <a:ext cx="1720101" cy="2064402"/>
            <a:chOff x="0" y="0"/>
            <a:chExt cx="2656504" cy="3188238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656586" cy="3188208"/>
            </a:xfrm>
            <a:custGeom>
              <a:avLst/>
              <a:gdLst/>
              <a:ahLst/>
              <a:cxnLst/>
              <a:rect l="l" t="t" r="r" b="b"/>
              <a:pathLst>
                <a:path w="2656586" h="3188208">
                  <a:moveTo>
                    <a:pt x="1342263" y="0"/>
                  </a:moveTo>
                  <a:cubicBezTo>
                    <a:pt x="587248" y="0"/>
                    <a:pt x="0" y="587248"/>
                    <a:pt x="0" y="1342390"/>
                  </a:cubicBezTo>
                  <a:cubicBezTo>
                    <a:pt x="0" y="1957705"/>
                    <a:pt x="419481" y="2489073"/>
                    <a:pt x="1006729" y="2628900"/>
                  </a:cubicBezTo>
                  <a:cubicBezTo>
                    <a:pt x="1342263" y="3188208"/>
                    <a:pt x="1342263" y="3188208"/>
                    <a:pt x="1342263" y="3188208"/>
                  </a:cubicBezTo>
                  <a:cubicBezTo>
                    <a:pt x="1649857" y="2628900"/>
                    <a:pt x="1649857" y="2628900"/>
                    <a:pt x="1649857" y="2628900"/>
                  </a:cubicBezTo>
                  <a:cubicBezTo>
                    <a:pt x="2237105" y="2489073"/>
                    <a:pt x="2656586" y="1957705"/>
                    <a:pt x="2656586" y="1342390"/>
                  </a:cubicBezTo>
                  <a:cubicBezTo>
                    <a:pt x="2656459" y="587248"/>
                    <a:pt x="2069338" y="0"/>
                    <a:pt x="1342263" y="0"/>
                  </a:cubicBezTo>
                  <a:close/>
                  <a:moveTo>
                    <a:pt x="1342263" y="2461133"/>
                  </a:moveTo>
                  <a:cubicBezTo>
                    <a:pt x="727075" y="2461133"/>
                    <a:pt x="223774" y="1957705"/>
                    <a:pt x="223774" y="1342390"/>
                  </a:cubicBezTo>
                  <a:cubicBezTo>
                    <a:pt x="223774" y="727075"/>
                    <a:pt x="727075" y="223647"/>
                    <a:pt x="1342263" y="223647"/>
                  </a:cubicBezTo>
                  <a:cubicBezTo>
                    <a:pt x="1957451" y="223647"/>
                    <a:pt x="2432812" y="727075"/>
                    <a:pt x="2432812" y="1342390"/>
                  </a:cubicBezTo>
                  <a:cubicBezTo>
                    <a:pt x="2432812" y="1957705"/>
                    <a:pt x="1957451" y="2461133"/>
                    <a:pt x="1342263" y="2461133"/>
                  </a:cubicBezTo>
                  <a:close/>
                </a:path>
              </a:pathLst>
            </a:custGeom>
            <a:solidFill>
              <a:srgbClr val="FFA927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0" name="Freeform 20"/>
          <p:cNvSpPr/>
          <p:nvPr/>
        </p:nvSpPr>
        <p:spPr>
          <a:xfrm>
            <a:off x="11119111" y="1694324"/>
            <a:ext cx="974600" cy="988985"/>
          </a:xfrm>
          <a:custGeom>
            <a:avLst/>
            <a:gdLst/>
            <a:ahLst/>
            <a:cxnLst/>
            <a:rect l="l" t="t" r="r" b="b"/>
            <a:pathLst>
              <a:path w="974600" h="988985">
                <a:moveTo>
                  <a:pt x="0" y="0"/>
                </a:moveTo>
                <a:lnTo>
                  <a:pt x="974599" y="0"/>
                </a:lnTo>
                <a:lnTo>
                  <a:pt x="974599" y="988985"/>
                </a:lnTo>
                <a:lnTo>
                  <a:pt x="0" y="98898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Freeform 21"/>
          <p:cNvSpPr/>
          <p:nvPr/>
        </p:nvSpPr>
        <p:spPr>
          <a:xfrm>
            <a:off x="13576323" y="1785294"/>
            <a:ext cx="911270" cy="898015"/>
          </a:xfrm>
          <a:custGeom>
            <a:avLst/>
            <a:gdLst/>
            <a:ahLst/>
            <a:cxnLst/>
            <a:rect l="l" t="t" r="r" b="b"/>
            <a:pathLst>
              <a:path w="911270" h="898015">
                <a:moveTo>
                  <a:pt x="0" y="0"/>
                </a:moveTo>
                <a:lnTo>
                  <a:pt x="911270" y="0"/>
                </a:lnTo>
                <a:lnTo>
                  <a:pt x="911270" y="898015"/>
                </a:lnTo>
                <a:lnTo>
                  <a:pt x="0" y="89801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Freeform 22"/>
          <p:cNvSpPr/>
          <p:nvPr/>
        </p:nvSpPr>
        <p:spPr>
          <a:xfrm>
            <a:off x="15945575" y="1694324"/>
            <a:ext cx="879297" cy="988985"/>
          </a:xfrm>
          <a:custGeom>
            <a:avLst/>
            <a:gdLst/>
            <a:ahLst/>
            <a:cxnLst/>
            <a:rect l="l" t="t" r="r" b="b"/>
            <a:pathLst>
              <a:path w="879297" h="988985">
                <a:moveTo>
                  <a:pt x="0" y="0"/>
                </a:moveTo>
                <a:lnTo>
                  <a:pt x="879297" y="0"/>
                </a:lnTo>
                <a:lnTo>
                  <a:pt x="879297" y="988985"/>
                </a:lnTo>
                <a:lnTo>
                  <a:pt x="0" y="98898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903976" y="1596132"/>
            <a:ext cx="6630423" cy="15221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86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5921" b="0" i="0" u="none" strike="noStrike" kern="1200" cap="none" spc="207" normalizeH="0" baseline="0" noProof="0" dirty="0">
                <a:ln>
                  <a:noFill/>
                </a:ln>
                <a:solidFill>
                  <a:srgbClr val="040506"/>
                </a:solidFill>
                <a:effectLst/>
                <a:uLnTx/>
                <a:uFillTx/>
                <a:latin typeface="Codec Pro ExtraBold"/>
                <a:ea typeface="+mn-ea"/>
                <a:cs typeface="+mn-cs"/>
              </a:rPr>
              <a:t>Δραστηριότητες Έργου</a:t>
            </a:r>
            <a:endParaRPr kumimoji="0" lang="en-US" sz="5921" b="0" i="0" u="none" strike="noStrike" kern="1200" cap="none" spc="207" normalizeH="0" baseline="0" noProof="0" dirty="0">
              <a:ln>
                <a:noFill/>
              </a:ln>
              <a:solidFill>
                <a:srgbClr val="040506"/>
              </a:solidFill>
              <a:effectLst/>
              <a:uLnTx/>
              <a:uFillTx/>
              <a:latin typeface="Codec Pro ExtraBold"/>
              <a:ea typeface="+mn-ea"/>
              <a:cs typeface="+mn-cs"/>
            </a:endParaRPr>
          </a:p>
        </p:txBody>
      </p:sp>
      <p:sp>
        <p:nvSpPr>
          <p:cNvPr id="24" name="Freeform 24"/>
          <p:cNvSpPr/>
          <p:nvPr/>
        </p:nvSpPr>
        <p:spPr>
          <a:xfrm rot="-10800000">
            <a:off x="-305814" y="-323115"/>
            <a:ext cx="8744064" cy="2511931"/>
          </a:xfrm>
          <a:custGeom>
            <a:avLst/>
            <a:gdLst/>
            <a:ahLst/>
            <a:cxnLst/>
            <a:rect l="l" t="t" r="r" b="b"/>
            <a:pathLst>
              <a:path w="8744064" h="2511931">
                <a:moveTo>
                  <a:pt x="0" y="0"/>
                </a:moveTo>
                <a:lnTo>
                  <a:pt x="8744064" y="0"/>
                </a:lnTo>
                <a:lnTo>
                  <a:pt x="8744064" y="2511931"/>
                </a:lnTo>
                <a:lnTo>
                  <a:pt x="0" y="251193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extBox 44">
            <a:extLst>
              <a:ext uri="{FF2B5EF4-FFF2-40B4-BE49-F238E27FC236}">
                <a16:creationId xmlns:a16="http://schemas.microsoft.com/office/drawing/2014/main" id="{86580332-6BBE-1A40-2A8C-58A2B75738A3}"/>
              </a:ext>
            </a:extLst>
          </p:cNvPr>
          <p:cNvSpPr txBox="1"/>
          <p:nvPr/>
        </p:nvSpPr>
        <p:spPr>
          <a:xfrm>
            <a:off x="1981200" y="4914900"/>
            <a:ext cx="3465904" cy="3765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1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318" b="0" i="0" u="none" strike="noStrike" kern="1200" cap="none" spc="227" normalizeH="0" baseline="0" noProof="0" dirty="0">
                <a:ln>
                  <a:noFill/>
                </a:ln>
                <a:solidFill>
                  <a:srgbClr val="154C91"/>
                </a:solidFill>
                <a:effectLst/>
                <a:uLnTx/>
                <a:uFillTx/>
                <a:latin typeface="Open Sauce Bold"/>
                <a:ea typeface="+mn-ea"/>
                <a:cs typeface="+mn-cs"/>
              </a:rPr>
              <a:t>Δραστηριότητα</a:t>
            </a:r>
            <a:r>
              <a:rPr kumimoji="0" lang="en-US" sz="2318" b="0" i="0" u="none" strike="noStrike" kern="1200" cap="none" spc="227" normalizeH="0" baseline="0" noProof="0" dirty="0">
                <a:ln>
                  <a:noFill/>
                </a:ln>
                <a:solidFill>
                  <a:srgbClr val="154C91"/>
                </a:solidFill>
                <a:effectLst/>
                <a:uLnTx/>
                <a:uFillTx/>
                <a:latin typeface="Open Sauce Bold"/>
                <a:ea typeface="+mn-ea"/>
                <a:cs typeface="+mn-cs"/>
              </a:rPr>
              <a:t> 1</a:t>
            </a:r>
          </a:p>
        </p:txBody>
      </p:sp>
      <p:sp>
        <p:nvSpPr>
          <p:cNvPr id="26" name="TextBox 44">
            <a:extLst>
              <a:ext uri="{FF2B5EF4-FFF2-40B4-BE49-F238E27FC236}">
                <a16:creationId xmlns:a16="http://schemas.microsoft.com/office/drawing/2014/main" id="{98DC6ABA-8958-1993-A5FA-AD5A16A5286C}"/>
              </a:ext>
            </a:extLst>
          </p:cNvPr>
          <p:cNvSpPr txBox="1"/>
          <p:nvPr/>
        </p:nvSpPr>
        <p:spPr>
          <a:xfrm>
            <a:off x="1981200" y="6134100"/>
            <a:ext cx="3465904" cy="3765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1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318" b="0" i="0" u="none" strike="noStrike" kern="1200" cap="none" spc="227" normalizeH="0" baseline="0" noProof="0" dirty="0">
                <a:ln>
                  <a:noFill/>
                </a:ln>
                <a:solidFill>
                  <a:srgbClr val="154C91"/>
                </a:solidFill>
                <a:effectLst/>
                <a:uLnTx/>
                <a:uFillTx/>
                <a:latin typeface="Open Sauce Bold"/>
                <a:ea typeface="+mn-ea"/>
                <a:cs typeface="+mn-cs"/>
              </a:rPr>
              <a:t>Δραστηριότητα</a:t>
            </a:r>
            <a:r>
              <a:rPr kumimoji="0" lang="en-US" sz="2318" b="0" i="0" u="none" strike="noStrike" kern="1200" cap="none" spc="227" normalizeH="0" baseline="0" noProof="0" dirty="0">
                <a:ln>
                  <a:noFill/>
                </a:ln>
                <a:solidFill>
                  <a:srgbClr val="154C91"/>
                </a:solidFill>
                <a:effectLst/>
                <a:uLnTx/>
                <a:uFillTx/>
                <a:latin typeface="Open Sauce Bold"/>
                <a:ea typeface="+mn-ea"/>
                <a:cs typeface="+mn-cs"/>
              </a:rPr>
              <a:t> 2</a:t>
            </a:r>
          </a:p>
        </p:txBody>
      </p:sp>
      <p:sp>
        <p:nvSpPr>
          <p:cNvPr id="28" name="TextBox 44">
            <a:extLst>
              <a:ext uri="{FF2B5EF4-FFF2-40B4-BE49-F238E27FC236}">
                <a16:creationId xmlns:a16="http://schemas.microsoft.com/office/drawing/2014/main" id="{3B25CE37-F41C-C250-E91D-4E972FD67A07}"/>
              </a:ext>
            </a:extLst>
          </p:cNvPr>
          <p:cNvSpPr txBox="1"/>
          <p:nvPr/>
        </p:nvSpPr>
        <p:spPr>
          <a:xfrm>
            <a:off x="1981200" y="7429500"/>
            <a:ext cx="3465904" cy="3765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1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318" b="0" i="0" u="none" strike="noStrike" kern="1200" cap="none" spc="227" normalizeH="0" baseline="0" noProof="0" dirty="0">
                <a:ln>
                  <a:noFill/>
                </a:ln>
                <a:solidFill>
                  <a:srgbClr val="154C91"/>
                </a:solidFill>
                <a:effectLst/>
                <a:uLnTx/>
                <a:uFillTx/>
                <a:latin typeface="Open Sauce Bold"/>
                <a:ea typeface="+mn-ea"/>
                <a:cs typeface="+mn-cs"/>
              </a:rPr>
              <a:t>Δραστηριότητα</a:t>
            </a:r>
            <a:r>
              <a:rPr kumimoji="0" lang="en-US" sz="2318" b="0" i="0" u="none" strike="noStrike" kern="1200" cap="none" spc="227" normalizeH="0" baseline="0" noProof="0" dirty="0">
                <a:ln>
                  <a:noFill/>
                </a:ln>
                <a:solidFill>
                  <a:srgbClr val="154C91"/>
                </a:solidFill>
                <a:effectLst/>
                <a:uLnTx/>
                <a:uFillTx/>
                <a:latin typeface="Open Sauce Bold"/>
                <a:ea typeface="+mn-ea"/>
                <a:cs typeface="+mn-cs"/>
              </a:rPr>
              <a:t> 3</a:t>
            </a:r>
          </a:p>
        </p:txBody>
      </p:sp>
      <p:sp>
        <p:nvSpPr>
          <p:cNvPr id="29" name="TextBox 44">
            <a:extLst>
              <a:ext uri="{FF2B5EF4-FFF2-40B4-BE49-F238E27FC236}">
                <a16:creationId xmlns:a16="http://schemas.microsoft.com/office/drawing/2014/main" id="{3BB7A1FA-9304-DFD5-385D-D5D668817E3C}"/>
              </a:ext>
            </a:extLst>
          </p:cNvPr>
          <p:cNvSpPr txBox="1"/>
          <p:nvPr/>
        </p:nvSpPr>
        <p:spPr>
          <a:xfrm>
            <a:off x="1981200" y="8572500"/>
            <a:ext cx="3465904" cy="3765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1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318" b="0" i="0" u="none" strike="noStrike" kern="1200" cap="none" spc="227" normalizeH="0" baseline="0" noProof="0" dirty="0">
                <a:ln>
                  <a:noFill/>
                </a:ln>
                <a:solidFill>
                  <a:srgbClr val="154C91"/>
                </a:solidFill>
                <a:effectLst/>
                <a:uLnTx/>
                <a:uFillTx/>
                <a:latin typeface="Open Sauce Bold"/>
                <a:ea typeface="+mn-ea"/>
                <a:cs typeface="+mn-cs"/>
              </a:rPr>
              <a:t>Δραστηριότητα</a:t>
            </a:r>
            <a:r>
              <a:rPr kumimoji="0" lang="en-US" sz="2318" b="0" i="0" u="none" strike="noStrike" kern="1200" cap="none" spc="227" normalizeH="0" baseline="0" noProof="0" dirty="0">
                <a:ln>
                  <a:noFill/>
                </a:ln>
                <a:solidFill>
                  <a:srgbClr val="154C91"/>
                </a:solidFill>
                <a:effectLst/>
                <a:uLnTx/>
                <a:uFillTx/>
                <a:latin typeface="Open Sauce Bold"/>
                <a:ea typeface="+mn-ea"/>
                <a:cs typeface="+mn-cs"/>
              </a:rPr>
              <a:t> 4</a:t>
            </a:r>
          </a:p>
        </p:txBody>
      </p:sp>
      <p:sp>
        <p:nvSpPr>
          <p:cNvPr id="30" name="TextBox 44">
            <a:extLst>
              <a:ext uri="{FF2B5EF4-FFF2-40B4-BE49-F238E27FC236}">
                <a16:creationId xmlns:a16="http://schemas.microsoft.com/office/drawing/2014/main" id="{CA12ECA8-1371-0D4D-EC78-D178B8D70C4E}"/>
              </a:ext>
            </a:extLst>
          </p:cNvPr>
          <p:cNvSpPr txBox="1"/>
          <p:nvPr/>
        </p:nvSpPr>
        <p:spPr>
          <a:xfrm>
            <a:off x="1981200" y="9791700"/>
            <a:ext cx="3465904" cy="3765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1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318" b="0" i="0" u="none" strike="noStrike" kern="1200" cap="none" spc="227" normalizeH="0" baseline="0" noProof="0" dirty="0">
                <a:ln>
                  <a:noFill/>
                </a:ln>
                <a:solidFill>
                  <a:srgbClr val="154C91"/>
                </a:solidFill>
                <a:effectLst/>
                <a:uLnTx/>
                <a:uFillTx/>
                <a:latin typeface="Open Sauce Bold"/>
                <a:ea typeface="+mn-ea"/>
                <a:cs typeface="+mn-cs"/>
              </a:rPr>
              <a:t>Δραστηριότητα</a:t>
            </a:r>
            <a:r>
              <a:rPr kumimoji="0" lang="en-US" sz="2318" b="0" i="0" u="none" strike="noStrike" kern="1200" cap="none" spc="227" normalizeH="0" baseline="0" noProof="0" dirty="0">
                <a:ln>
                  <a:noFill/>
                </a:ln>
                <a:solidFill>
                  <a:srgbClr val="154C91"/>
                </a:solidFill>
                <a:effectLst/>
                <a:uLnTx/>
                <a:uFillTx/>
                <a:latin typeface="Open Sauce Bold"/>
                <a:ea typeface="+mn-ea"/>
                <a:cs typeface="+mn-cs"/>
              </a:rPr>
              <a:t> 5</a:t>
            </a:r>
          </a:p>
        </p:txBody>
      </p:sp>
      <p:sp>
        <p:nvSpPr>
          <p:cNvPr id="31" name="TextBox 43">
            <a:extLst>
              <a:ext uri="{FF2B5EF4-FFF2-40B4-BE49-F238E27FC236}">
                <a16:creationId xmlns:a16="http://schemas.microsoft.com/office/drawing/2014/main" id="{D0A7CF33-9C57-E014-B89E-6E63F3578AD5}"/>
              </a:ext>
            </a:extLst>
          </p:cNvPr>
          <p:cNvSpPr txBox="1"/>
          <p:nvPr/>
        </p:nvSpPr>
        <p:spPr>
          <a:xfrm>
            <a:off x="5943600" y="4991100"/>
            <a:ext cx="11582400" cy="2861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05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i="0" u="none" strike="noStrike" kern="1200" cap="none" spc="14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Έρευνα</a:t>
            </a:r>
            <a:endParaRPr kumimoji="0" lang="en-US" sz="2800" i="0" u="none" strike="noStrike" kern="1200" cap="none" spc="145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2903792-0BB4-DF42-DF89-F29264E55FD3}"/>
              </a:ext>
            </a:extLst>
          </p:cNvPr>
          <p:cNvCxnSpPr>
            <a:cxnSpLocks/>
          </p:cNvCxnSpPr>
          <p:nvPr/>
        </p:nvCxnSpPr>
        <p:spPr>
          <a:xfrm>
            <a:off x="4800600" y="4914900"/>
            <a:ext cx="0" cy="647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43">
            <a:extLst>
              <a:ext uri="{FF2B5EF4-FFF2-40B4-BE49-F238E27FC236}">
                <a16:creationId xmlns:a16="http://schemas.microsoft.com/office/drawing/2014/main" id="{26E4807D-9391-D941-C988-1BE7E055DDB3}"/>
              </a:ext>
            </a:extLst>
          </p:cNvPr>
          <p:cNvSpPr txBox="1"/>
          <p:nvPr/>
        </p:nvSpPr>
        <p:spPr>
          <a:xfrm>
            <a:off x="5943600" y="6134100"/>
            <a:ext cx="11582400" cy="2861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R="0" lvl="0" indent="0" fontAlgn="auto">
              <a:lnSpc>
                <a:spcPts val="205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i="0" u="none" strike="noStrike" cap="none" spc="145" normalizeH="0" baseline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l-GR" sz="2800" dirty="0"/>
              <a:t>Ομάδες εστίασης</a:t>
            </a:r>
          </a:p>
        </p:txBody>
      </p:sp>
      <p:sp>
        <p:nvSpPr>
          <p:cNvPr id="35" name="TextBox 43">
            <a:extLst>
              <a:ext uri="{FF2B5EF4-FFF2-40B4-BE49-F238E27FC236}">
                <a16:creationId xmlns:a16="http://schemas.microsoft.com/office/drawing/2014/main" id="{85769C88-483E-E319-1773-4DE5069D54F5}"/>
              </a:ext>
            </a:extLst>
          </p:cNvPr>
          <p:cNvSpPr txBox="1"/>
          <p:nvPr/>
        </p:nvSpPr>
        <p:spPr>
          <a:xfrm>
            <a:off x="5943600" y="7429500"/>
            <a:ext cx="10668000" cy="2861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R="0" lvl="0" indent="0" fontAlgn="auto">
              <a:lnSpc>
                <a:spcPts val="205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i="0" u="none" strike="noStrike" cap="none" spc="145" normalizeH="0" baseline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l-GR" sz="2800" dirty="0"/>
              <a:t>Δημοσίευση έκθεσης</a:t>
            </a:r>
          </a:p>
        </p:txBody>
      </p:sp>
      <p:sp>
        <p:nvSpPr>
          <p:cNvPr id="36" name="TextBox 43">
            <a:extLst>
              <a:ext uri="{FF2B5EF4-FFF2-40B4-BE49-F238E27FC236}">
                <a16:creationId xmlns:a16="http://schemas.microsoft.com/office/drawing/2014/main" id="{F1710C6F-5A01-E96C-BA7F-97D1A76E0D3C}"/>
              </a:ext>
            </a:extLst>
          </p:cNvPr>
          <p:cNvSpPr txBox="1"/>
          <p:nvPr/>
        </p:nvSpPr>
        <p:spPr>
          <a:xfrm>
            <a:off x="5943600" y="9867900"/>
            <a:ext cx="11582400" cy="2861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R="0" lvl="0" indent="0" fontAlgn="auto">
              <a:lnSpc>
                <a:spcPts val="205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i="0" u="none" strike="noStrike" cap="none" spc="145" normalizeH="0" baseline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l-GR" sz="2800" dirty="0"/>
              <a:t>Εκστρατεία Υπεράσπισης: Διαδικτυακές Συναντήσεις Εμπειρογνωμόνων</a:t>
            </a:r>
            <a:endParaRPr lang="en-US" sz="2800" dirty="0"/>
          </a:p>
        </p:txBody>
      </p:sp>
      <p:sp>
        <p:nvSpPr>
          <p:cNvPr id="37" name="TextBox 43">
            <a:extLst>
              <a:ext uri="{FF2B5EF4-FFF2-40B4-BE49-F238E27FC236}">
                <a16:creationId xmlns:a16="http://schemas.microsoft.com/office/drawing/2014/main" id="{0F2B36D2-8237-AD73-C1CD-35ECBAA5C58C}"/>
              </a:ext>
            </a:extLst>
          </p:cNvPr>
          <p:cNvSpPr txBox="1"/>
          <p:nvPr/>
        </p:nvSpPr>
        <p:spPr>
          <a:xfrm>
            <a:off x="5943600" y="11010900"/>
            <a:ext cx="11582400" cy="2861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R="0" lvl="0" indent="0" fontAlgn="auto">
              <a:lnSpc>
                <a:spcPts val="205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i="0" u="none" strike="noStrike" cap="none" spc="145" normalizeH="0" baseline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l-GR" sz="2800" dirty="0"/>
              <a:t>Εκστρατεία Υπεράσπισης: Διαδικτυακή αίτηση για αλλαγή πολιτικής</a:t>
            </a:r>
            <a:endParaRPr lang="en-US" sz="2800" dirty="0"/>
          </a:p>
        </p:txBody>
      </p:sp>
      <p:sp>
        <p:nvSpPr>
          <p:cNvPr id="38" name="TextBox 44">
            <a:extLst>
              <a:ext uri="{FF2B5EF4-FFF2-40B4-BE49-F238E27FC236}">
                <a16:creationId xmlns:a16="http://schemas.microsoft.com/office/drawing/2014/main" id="{07C18A68-EC69-6790-4CE7-8B8294DB63C7}"/>
              </a:ext>
            </a:extLst>
          </p:cNvPr>
          <p:cNvSpPr txBox="1"/>
          <p:nvPr/>
        </p:nvSpPr>
        <p:spPr>
          <a:xfrm>
            <a:off x="1981200" y="11010900"/>
            <a:ext cx="3465904" cy="3765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1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318" b="0" i="0" u="none" strike="noStrike" kern="1200" cap="none" spc="227" normalizeH="0" baseline="0" noProof="0" dirty="0">
                <a:ln>
                  <a:noFill/>
                </a:ln>
                <a:solidFill>
                  <a:srgbClr val="154C91"/>
                </a:solidFill>
                <a:effectLst/>
                <a:uLnTx/>
                <a:uFillTx/>
                <a:latin typeface="Open Sauce Bold"/>
                <a:ea typeface="+mn-ea"/>
                <a:cs typeface="+mn-cs"/>
              </a:rPr>
              <a:t>Δραστηριότητα</a:t>
            </a:r>
            <a:r>
              <a:rPr kumimoji="0" lang="en-US" sz="2318" b="0" i="0" u="none" strike="noStrike" kern="1200" cap="none" spc="227" normalizeH="0" baseline="0" noProof="0" dirty="0">
                <a:ln>
                  <a:noFill/>
                </a:ln>
                <a:solidFill>
                  <a:srgbClr val="154C91"/>
                </a:solidFill>
                <a:effectLst/>
                <a:uLnTx/>
                <a:uFillTx/>
                <a:latin typeface="Open Sauce Bold"/>
                <a:ea typeface="+mn-ea"/>
                <a:cs typeface="+mn-cs"/>
              </a:rPr>
              <a:t> </a:t>
            </a:r>
            <a:r>
              <a:rPr kumimoji="0" lang="el-GR" sz="2318" b="0" i="0" u="none" strike="noStrike" kern="1200" cap="none" spc="227" normalizeH="0" baseline="0" noProof="0" dirty="0">
                <a:ln>
                  <a:noFill/>
                </a:ln>
                <a:solidFill>
                  <a:srgbClr val="154C91"/>
                </a:solidFill>
                <a:effectLst/>
                <a:uLnTx/>
                <a:uFillTx/>
                <a:latin typeface="Open Sauce Bold"/>
                <a:ea typeface="+mn-ea"/>
                <a:cs typeface="+mn-cs"/>
              </a:rPr>
              <a:t>6</a:t>
            </a:r>
            <a:endParaRPr kumimoji="0" lang="en-US" sz="2318" b="0" i="0" u="none" strike="noStrike" kern="1200" cap="none" spc="227" normalizeH="0" baseline="0" noProof="0" dirty="0">
              <a:ln>
                <a:noFill/>
              </a:ln>
              <a:solidFill>
                <a:srgbClr val="154C91"/>
              </a:solidFill>
              <a:effectLst/>
              <a:uLnTx/>
              <a:uFillTx/>
              <a:latin typeface="Open Sauce Bold"/>
              <a:ea typeface="+mn-ea"/>
              <a:cs typeface="+mn-cs"/>
            </a:endParaRPr>
          </a:p>
        </p:txBody>
      </p:sp>
      <p:sp>
        <p:nvSpPr>
          <p:cNvPr id="40" name="TextBox 43">
            <a:extLst>
              <a:ext uri="{FF2B5EF4-FFF2-40B4-BE49-F238E27FC236}">
                <a16:creationId xmlns:a16="http://schemas.microsoft.com/office/drawing/2014/main" id="{386AB353-B501-2196-3A58-B129CF1E1B86}"/>
              </a:ext>
            </a:extLst>
          </p:cNvPr>
          <p:cNvSpPr txBox="1"/>
          <p:nvPr/>
        </p:nvSpPr>
        <p:spPr>
          <a:xfrm>
            <a:off x="5943600" y="8648700"/>
            <a:ext cx="10668000" cy="2861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R="0" lvl="0" indent="0" fontAlgn="auto">
              <a:lnSpc>
                <a:spcPts val="205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i="0" u="none" strike="noStrike" cap="none" spc="145" normalizeH="0" baseline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l-GR" sz="2800" dirty="0"/>
              <a:t>Εργαστήρια</a:t>
            </a:r>
            <a:endParaRPr lang="el-G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DD7165-197C-1ABF-2F4B-0190AF04A4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1CE6F9C0-818C-6717-F705-5F4A07655272}"/>
              </a:ext>
            </a:extLst>
          </p:cNvPr>
          <p:cNvGrpSpPr/>
          <p:nvPr/>
        </p:nvGrpSpPr>
        <p:grpSpPr>
          <a:xfrm>
            <a:off x="-528002" y="0"/>
            <a:ext cx="19048322" cy="3086100"/>
            <a:chOff x="0" y="0"/>
            <a:chExt cx="5016842" cy="8128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D5433645-3A9A-0E51-0DF6-385F324B4594}"/>
                </a:ext>
              </a:extLst>
            </p:cNvPr>
            <p:cNvSpPr/>
            <p:nvPr/>
          </p:nvSpPr>
          <p:spPr>
            <a:xfrm>
              <a:off x="0" y="0"/>
              <a:ext cx="5016842" cy="812800"/>
            </a:xfrm>
            <a:custGeom>
              <a:avLst/>
              <a:gdLst/>
              <a:ahLst/>
              <a:cxnLst/>
              <a:rect l="l" t="t" r="r" b="b"/>
              <a:pathLst>
                <a:path w="5016842" h="812800">
                  <a:moveTo>
                    <a:pt x="0" y="0"/>
                  </a:moveTo>
                  <a:lnTo>
                    <a:pt x="5016842" y="0"/>
                  </a:lnTo>
                  <a:lnTo>
                    <a:pt x="501684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A927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9CD746A9-CC8D-4112-1BB4-979A67F12E73}"/>
                </a:ext>
              </a:extLst>
            </p:cNvPr>
            <p:cNvSpPr txBox="1"/>
            <p:nvPr/>
          </p:nvSpPr>
          <p:spPr>
            <a:xfrm>
              <a:off x="0" y="-19050"/>
              <a:ext cx="5016842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8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TextBox 10">
            <a:extLst>
              <a:ext uri="{FF2B5EF4-FFF2-40B4-BE49-F238E27FC236}">
                <a16:creationId xmlns:a16="http://schemas.microsoft.com/office/drawing/2014/main" id="{6BD70764-1626-0789-4334-770DE3B8D1A2}"/>
              </a:ext>
            </a:extLst>
          </p:cNvPr>
          <p:cNvSpPr txBox="1"/>
          <p:nvPr/>
        </p:nvSpPr>
        <p:spPr>
          <a:xfrm>
            <a:off x="3690980" y="1117986"/>
            <a:ext cx="10713642" cy="1312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088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7888" b="0" i="0" u="none" strike="noStrike" kern="1200" cap="none" spc="77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dec Pro ExtraBold"/>
                <a:ea typeface="+mn-ea"/>
                <a:cs typeface="+mn-cs"/>
              </a:rPr>
              <a:t>Αποτελέσματα</a:t>
            </a:r>
            <a:endParaRPr kumimoji="0" lang="en-US" sz="7888" b="0" i="0" u="none" strike="noStrike" kern="1200" cap="none" spc="773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dec Pro ExtraBold"/>
              <a:ea typeface="+mn-ea"/>
              <a:cs typeface="+mn-cs"/>
            </a:endParaRPr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5B236D00-8887-DC0D-EE5D-569F551C912D}"/>
              </a:ext>
            </a:extLst>
          </p:cNvPr>
          <p:cNvSpPr/>
          <p:nvPr/>
        </p:nvSpPr>
        <p:spPr>
          <a:xfrm>
            <a:off x="15408481" y="-2153153"/>
            <a:ext cx="4116356" cy="4116356"/>
          </a:xfrm>
          <a:custGeom>
            <a:avLst/>
            <a:gdLst/>
            <a:ahLst/>
            <a:cxnLst/>
            <a:rect l="l" t="t" r="r" b="b"/>
            <a:pathLst>
              <a:path w="4116356" h="4116356">
                <a:moveTo>
                  <a:pt x="0" y="0"/>
                </a:moveTo>
                <a:lnTo>
                  <a:pt x="4116355" y="0"/>
                </a:lnTo>
                <a:lnTo>
                  <a:pt x="4116355" y="4116356"/>
                </a:lnTo>
                <a:lnTo>
                  <a:pt x="0" y="41163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C1F5A0D5-4AC4-857B-0B5F-702A1471F354}"/>
              </a:ext>
            </a:extLst>
          </p:cNvPr>
          <p:cNvSpPr/>
          <p:nvPr/>
        </p:nvSpPr>
        <p:spPr>
          <a:xfrm>
            <a:off x="-2602379" y="0"/>
            <a:ext cx="3256087" cy="3256087"/>
          </a:xfrm>
          <a:custGeom>
            <a:avLst/>
            <a:gdLst/>
            <a:ahLst/>
            <a:cxnLst/>
            <a:rect l="l" t="t" r="r" b="b"/>
            <a:pathLst>
              <a:path w="3256087" h="3256087">
                <a:moveTo>
                  <a:pt x="0" y="0"/>
                </a:moveTo>
                <a:lnTo>
                  <a:pt x="3256087" y="0"/>
                </a:lnTo>
                <a:lnTo>
                  <a:pt x="3256087" y="3256087"/>
                </a:lnTo>
                <a:lnTo>
                  <a:pt x="0" y="32560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extBox 43">
            <a:extLst>
              <a:ext uri="{FF2B5EF4-FFF2-40B4-BE49-F238E27FC236}">
                <a16:creationId xmlns:a16="http://schemas.microsoft.com/office/drawing/2014/main" id="{5135C28C-B5F9-E108-0D83-CD3A29767CF6}"/>
              </a:ext>
            </a:extLst>
          </p:cNvPr>
          <p:cNvSpPr txBox="1"/>
          <p:nvPr/>
        </p:nvSpPr>
        <p:spPr>
          <a:xfrm>
            <a:off x="914400" y="4076700"/>
            <a:ext cx="7280822" cy="48013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l-GR" sz="2400" dirty="0"/>
              <a:t>🔹 </a:t>
            </a:r>
            <a:r>
              <a:rPr lang="el-GR" sz="2400" b="1" dirty="0"/>
              <a:t>Έλλειψη Ενημέρωσης για τα Δικαιώματα</a:t>
            </a:r>
            <a:endParaRPr lang="el-GR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l-GR" sz="2400" dirty="0"/>
              <a:t>Το </a:t>
            </a:r>
            <a:r>
              <a:rPr lang="el-GR" sz="2400" b="1" dirty="0"/>
              <a:t>34,6%</a:t>
            </a:r>
            <a:r>
              <a:rPr lang="el-GR" sz="2400" dirty="0"/>
              <a:t> των συμμετεχόντων δήλωσε ότι δεν έχει καμία ή ελάχιστη ενημέρωση για τα δικαιώματά του.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2400" dirty="0"/>
              <a:t>Μόνο το </a:t>
            </a:r>
            <a:r>
              <a:rPr lang="el-GR" sz="2400" b="1" dirty="0"/>
              <a:t>19,2%</a:t>
            </a:r>
            <a:r>
              <a:rPr lang="el-GR" sz="2400" dirty="0"/>
              <a:t> αισθάνεται επαρκώς ενημερωμένο.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2400" dirty="0"/>
              <a:t>Περιορισμένη διάδοση πληροφοριών από δημόσιους φορείς.</a:t>
            </a:r>
          </a:p>
          <a:p>
            <a:pPr>
              <a:buFont typeface="Arial" panose="020B0604020202020204" pitchFamily="34" charset="0"/>
              <a:buChar char="•"/>
            </a:pPr>
            <a:endParaRPr lang="el-GR" sz="2400" dirty="0"/>
          </a:p>
          <a:p>
            <a:r>
              <a:rPr lang="el-GR" sz="2400" dirty="0"/>
              <a:t>🔹 </a:t>
            </a:r>
            <a:r>
              <a:rPr lang="el-GR" sz="2400" b="1" dirty="0"/>
              <a:t>Προβλήματα Προσβασιμότητας σε Υπηρεσίες &amp; Υποδομές</a:t>
            </a:r>
            <a:endParaRPr lang="el-GR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l-GR" sz="2400" b="1" dirty="0"/>
              <a:t>69,2%</a:t>
            </a:r>
            <a:r>
              <a:rPr lang="el-GR" sz="2400" dirty="0"/>
              <a:t> αξιολογεί την προσβασιμότητα ως μέτρια έως κακή.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2400" b="1" dirty="0"/>
              <a:t>71,2%</a:t>
            </a:r>
            <a:r>
              <a:rPr lang="el-GR" sz="2400" dirty="0"/>
              <a:t> θεωρεί τις δημόσιες συγκοινωνίες απρόσιτες.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2400" b="1" dirty="0"/>
              <a:t>57,7%</a:t>
            </a:r>
            <a:r>
              <a:rPr lang="el-GR" sz="2400" dirty="0"/>
              <a:t> αναφέρει σοβαρά εμπόδια στα δημόσια κτίρια.</a:t>
            </a:r>
          </a:p>
        </p:txBody>
      </p:sp>
      <p:sp>
        <p:nvSpPr>
          <p:cNvPr id="26" name="TextBox 43">
            <a:extLst>
              <a:ext uri="{FF2B5EF4-FFF2-40B4-BE49-F238E27FC236}">
                <a16:creationId xmlns:a16="http://schemas.microsoft.com/office/drawing/2014/main" id="{CFAE9DDA-500F-358D-5B24-4B3F25482BE2}"/>
              </a:ext>
            </a:extLst>
          </p:cNvPr>
          <p:cNvSpPr txBox="1"/>
          <p:nvPr/>
        </p:nvSpPr>
        <p:spPr>
          <a:xfrm>
            <a:off x="9982200" y="3771900"/>
            <a:ext cx="6553200" cy="5539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l-GR" sz="2400" dirty="0"/>
              <a:t>🔹 </a:t>
            </a:r>
            <a:r>
              <a:rPr lang="el-GR" sz="2400" b="1" dirty="0"/>
              <a:t>Κοινωνικά και Αρχιτεκτονικά Εμπόδια</a:t>
            </a:r>
            <a:endParaRPr lang="el-GR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l-GR" sz="2400" dirty="0"/>
              <a:t>Το </a:t>
            </a:r>
            <a:r>
              <a:rPr lang="el-GR" sz="2400" b="1" dirty="0"/>
              <a:t>59,6%</a:t>
            </a:r>
            <a:r>
              <a:rPr lang="el-GR" sz="2400" dirty="0"/>
              <a:t> αντιμετωπίζει κοινωνικά εμπόδια (στίγμα, έλλειψη ευαισθητοποίησης).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2400" dirty="0"/>
              <a:t>Οι δημόσιοι χώροι δεν πληρούν προδιαγραφές προσβασιμότητας.</a:t>
            </a:r>
          </a:p>
          <a:p>
            <a:endParaRPr lang="el-GR" sz="2400" dirty="0"/>
          </a:p>
          <a:p>
            <a:r>
              <a:rPr lang="el-GR" sz="2400" dirty="0"/>
              <a:t>🔹 </a:t>
            </a:r>
            <a:r>
              <a:rPr lang="el-GR" sz="2400" b="1" dirty="0"/>
              <a:t>Περιορισμένη Συμμετοχή στις Αποφάσεις</a:t>
            </a:r>
            <a:endParaRPr lang="el-GR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l-GR" sz="2400" b="1" dirty="0"/>
              <a:t>69,2%</a:t>
            </a:r>
            <a:r>
              <a:rPr lang="el-GR" sz="2400" dirty="0"/>
              <a:t> των ατόμων δεν έχει συμμετάσχει ποτέ σε διαδικασίες λήψης αποφάσεων.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2400" dirty="0"/>
              <a:t>Έλλειψη προσβάσιμων πλατφορμών διαβούλευσης και ενημέρωσης.</a:t>
            </a:r>
          </a:p>
          <a:p>
            <a:endParaRPr lang="el-GR" sz="2400" dirty="0"/>
          </a:p>
          <a:p>
            <a:r>
              <a:rPr lang="el-GR" sz="2400" dirty="0"/>
              <a:t>🔹 </a:t>
            </a:r>
            <a:r>
              <a:rPr lang="el-GR" sz="2400" b="1" dirty="0"/>
              <a:t>Ανεπαρκής Υποστήριξη από τις ΟΚοιΠ</a:t>
            </a:r>
            <a:endParaRPr lang="el-GR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l-GR" sz="2400" b="1" dirty="0"/>
              <a:t>63,5%</a:t>
            </a:r>
            <a:r>
              <a:rPr lang="el-GR" sz="2400" dirty="0"/>
              <a:t> πιστεύει ότι οι ΟΚοιΠ παίζουν καθοριστικό ρόλο, αλλά χρειάζονται περισσότερους πόρους.</a:t>
            </a:r>
          </a:p>
        </p:txBody>
      </p:sp>
    </p:spTree>
    <p:extLst>
      <p:ext uri="{BB962C8B-B14F-4D97-AF65-F5344CB8AC3E}">
        <p14:creationId xmlns:p14="http://schemas.microsoft.com/office/powerpoint/2010/main" val="3911622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403C76-8118-5147-729F-782144382F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7716DD25-5E25-8D08-17A7-7A42D3B4897D}"/>
              </a:ext>
            </a:extLst>
          </p:cNvPr>
          <p:cNvGrpSpPr/>
          <p:nvPr/>
        </p:nvGrpSpPr>
        <p:grpSpPr>
          <a:xfrm>
            <a:off x="-528002" y="0"/>
            <a:ext cx="19048322" cy="3086100"/>
            <a:chOff x="0" y="0"/>
            <a:chExt cx="5016842" cy="8128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597C7DE2-8F62-4541-B32E-FFA36028A83C}"/>
                </a:ext>
              </a:extLst>
            </p:cNvPr>
            <p:cNvSpPr/>
            <p:nvPr/>
          </p:nvSpPr>
          <p:spPr>
            <a:xfrm>
              <a:off x="0" y="0"/>
              <a:ext cx="5016842" cy="812800"/>
            </a:xfrm>
            <a:custGeom>
              <a:avLst/>
              <a:gdLst/>
              <a:ahLst/>
              <a:cxnLst/>
              <a:rect l="l" t="t" r="r" b="b"/>
              <a:pathLst>
                <a:path w="5016842" h="812800">
                  <a:moveTo>
                    <a:pt x="0" y="0"/>
                  </a:moveTo>
                  <a:lnTo>
                    <a:pt x="5016842" y="0"/>
                  </a:lnTo>
                  <a:lnTo>
                    <a:pt x="501684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A927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DCE5D064-5B61-B474-6C05-AEAD266C02EE}"/>
                </a:ext>
              </a:extLst>
            </p:cNvPr>
            <p:cNvSpPr txBox="1"/>
            <p:nvPr/>
          </p:nvSpPr>
          <p:spPr>
            <a:xfrm>
              <a:off x="0" y="-19050"/>
              <a:ext cx="5016842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8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TextBox 10">
            <a:extLst>
              <a:ext uri="{FF2B5EF4-FFF2-40B4-BE49-F238E27FC236}">
                <a16:creationId xmlns:a16="http://schemas.microsoft.com/office/drawing/2014/main" id="{3C135AB3-1EFA-22FD-E2DF-8B1513299061}"/>
              </a:ext>
            </a:extLst>
          </p:cNvPr>
          <p:cNvSpPr txBox="1"/>
          <p:nvPr/>
        </p:nvSpPr>
        <p:spPr>
          <a:xfrm>
            <a:off x="3690980" y="1117986"/>
            <a:ext cx="10713642" cy="1312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088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7888" b="0" i="0" u="none" strike="noStrike" kern="1200" cap="none" spc="77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dec Pro ExtraBold"/>
                <a:ea typeface="+mn-ea"/>
                <a:cs typeface="+mn-cs"/>
              </a:rPr>
              <a:t>Αποτελέσματα</a:t>
            </a:r>
            <a:endParaRPr kumimoji="0" lang="en-US" sz="7888" b="0" i="0" u="none" strike="noStrike" kern="1200" cap="none" spc="773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dec Pro ExtraBold"/>
              <a:ea typeface="+mn-ea"/>
              <a:cs typeface="+mn-cs"/>
            </a:endParaRPr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9E8407FB-0C29-FCB6-35BE-993D3340D0CA}"/>
              </a:ext>
            </a:extLst>
          </p:cNvPr>
          <p:cNvSpPr/>
          <p:nvPr/>
        </p:nvSpPr>
        <p:spPr>
          <a:xfrm>
            <a:off x="15408481" y="-2153153"/>
            <a:ext cx="4116356" cy="4116356"/>
          </a:xfrm>
          <a:custGeom>
            <a:avLst/>
            <a:gdLst/>
            <a:ahLst/>
            <a:cxnLst/>
            <a:rect l="l" t="t" r="r" b="b"/>
            <a:pathLst>
              <a:path w="4116356" h="4116356">
                <a:moveTo>
                  <a:pt x="0" y="0"/>
                </a:moveTo>
                <a:lnTo>
                  <a:pt x="4116355" y="0"/>
                </a:lnTo>
                <a:lnTo>
                  <a:pt x="4116355" y="4116356"/>
                </a:lnTo>
                <a:lnTo>
                  <a:pt x="0" y="41163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CF4E52A5-00C1-5849-3D6D-F2082AEBCC56}"/>
              </a:ext>
            </a:extLst>
          </p:cNvPr>
          <p:cNvSpPr/>
          <p:nvPr/>
        </p:nvSpPr>
        <p:spPr>
          <a:xfrm>
            <a:off x="-2602379" y="0"/>
            <a:ext cx="3256087" cy="3256087"/>
          </a:xfrm>
          <a:custGeom>
            <a:avLst/>
            <a:gdLst/>
            <a:ahLst/>
            <a:cxnLst/>
            <a:rect l="l" t="t" r="r" b="b"/>
            <a:pathLst>
              <a:path w="3256087" h="3256087">
                <a:moveTo>
                  <a:pt x="0" y="0"/>
                </a:moveTo>
                <a:lnTo>
                  <a:pt x="3256087" y="0"/>
                </a:lnTo>
                <a:lnTo>
                  <a:pt x="3256087" y="3256087"/>
                </a:lnTo>
                <a:lnTo>
                  <a:pt x="0" y="32560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extBox 43">
            <a:extLst>
              <a:ext uri="{FF2B5EF4-FFF2-40B4-BE49-F238E27FC236}">
                <a16:creationId xmlns:a16="http://schemas.microsoft.com/office/drawing/2014/main" id="{DE4DA5B8-1B5B-F869-FCF5-4690DDE66FF6}"/>
              </a:ext>
            </a:extLst>
          </p:cNvPr>
          <p:cNvSpPr txBox="1"/>
          <p:nvPr/>
        </p:nvSpPr>
        <p:spPr>
          <a:xfrm>
            <a:off x="762000" y="3771900"/>
            <a:ext cx="8991600" cy="5539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l-GR" sz="2400" dirty="0"/>
              <a:t>🔹 </a:t>
            </a:r>
            <a:r>
              <a:rPr lang="el-GR" sz="2400" b="1" dirty="0"/>
              <a:t>Ενημέρωση και Ευαισθητοποίηση</a:t>
            </a:r>
            <a:endParaRPr lang="el-GR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l-GR" sz="2400" dirty="0"/>
              <a:t>Τα άτομα γνωρίζουν την ύπαρξη δικαιωμάτων, αλλά </a:t>
            </a:r>
            <a:r>
              <a:rPr lang="el-GR" sz="2400" b="1" dirty="0"/>
              <a:t>δεν γνωρίζουν πώς να τα διεκδικήσουν</a:t>
            </a:r>
            <a:r>
              <a:rPr lang="el-GR" sz="24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2400" dirty="0"/>
              <a:t>Προτείνεται </a:t>
            </a:r>
            <a:r>
              <a:rPr lang="el-GR" sz="2400" b="1" dirty="0"/>
              <a:t>δημιουργία εκπαιδευτικού υλικού και καμπανιών ενημέρωσης</a:t>
            </a:r>
            <a:r>
              <a:rPr lang="el-GR" sz="24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l-GR" sz="2400" dirty="0"/>
          </a:p>
          <a:p>
            <a:r>
              <a:rPr lang="el-GR" sz="2400" dirty="0"/>
              <a:t>🔹 </a:t>
            </a:r>
            <a:r>
              <a:rPr lang="el-GR" sz="2400" b="1" dirty="0"/>
              <a:t>Πρόσβαση σε Υπηρεσίες &amp; Υποδομές</a:t>
            </a:r>
            <a:endParaRPr lang="el-GR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l-GR" sz="2400" dirty="0"/>
              <a:t>Οι διαθέσιμες υπηρεσίες είναι </a:t>
            </a:r>
            <a:r>
              <a:rPr lang="el-GR" sz="2400" b="1" dirty="0"/>
              <a:t>ανεπαρκείς και δύσκολα προσβάσιμες</a:t>
            </a:r>
            <a:r>
              <a:rPr lang="el-GR" sz="24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2400" dirty="0"/>
              <a:t>Οι δημόσιες συγκοινωνίες και τα νοσοκομεία παρουσιάζουν </a:t>
            </a:r>
            <a:r>
              <a:rPr lang="el-GR" sz="2400" b="1" dirty="0"/>
              <a:t>σοβαρά κενά προσβασιμότητας</a:t>
            </a:r>
            <a:r>
              <a:rPr lang="el-GR" sz="24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l-GR" sz="2400" dirty="0"/>
          </a:p>
          <a:p>
            <a:r>
              <a:rPr lang="el-GR" sz="2400" dirty="0"/>
              <a:t>🔹 </a:t>
            </a:r>
            <a:r>
              <a:rPr lang="el-GR" sz="2400" b="1" dirty="0"/>
              <a:t>Φυσικά και Κοινωνικά Εμπόδια</a:t>
            </a:r>
            <a:endParaRPr lang="el-GR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l-GR" sz="2400" dirty="0"/>
              <a:t>Έλλειψη βασικών προδιαγραφών προσβασιμότητας (ανελκυστήρες, ράμπες, διάδρομοι).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2400" dirty="0"/>
              <a:t>Το στίγμα και η προκατάληψη περιορίζουν την κοινωνική ένταξη.</a:t>
            </a:r>
          </a:p>
        </p:txBody>
      </p:sp>
      <p:sp>
        <p:nvSpPr>
          <p:cNvPr id="26" name="TextBox 43">
            <a:extLst>
              <a:ext uri="{FF2B5EF4-FFF2-40B4-BE49-F238E27FC236}">
                <a16:creationId xmlns:a16="http://schemas.microsoft.com/office/drawing/2014/main" id="{F0CBE4C5-3D35-5023-EC02-4444F61E8F09}"/>
              </a:ext>
            </a:extLst>
          </p:cNvPr>
          <p:cNvSpPr txBox="1"/>
          <p:nvPr/>
        </p:nvSpPr>
        <p:spPr>
          <a:xfrm>
            <a:off x="10210800" y="4381500"/>
            <a:ext cx="7467600" cy="4431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l-GR" sz="2400" dirty="0"/>
              <a:t>🔹 </a:t>
            </a:r>
            <a:r>
              <a:rPr lang="el-GR" sz="2400" b="1" dirty="0"/>
              <a:t>Περιορισμένη Συμμετοχή στη Διαμόρφωση Πολιτικών</a:t>
            </a:r>
            <a:endParaRPr lang="el-GR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l-GR" sz="2400" dirty="0"/>
              <a:t>Οι περισσότερες διαδικασίες λήψης αποφάσεων </a:t>
            </a:r>
            <a:r>
              <a:rPr lang="el-GR" sz="2400" b="1" dirty="0"/>
              <a:t>δεν περιλαμβάνουν τα άτομα με κινητικές προκλήσεις</a:t>
            </a:r>
            <a:r>
              <a:rPr lang="el-GR" sz="24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2400" dirty="0"/>
              <a:t>Αναγκαία η θεσμοθέτηση προσβάσιμων πλατφορμών και </a:t>
            </a:r>
            <a:r>
              <a:rPr lang="el-GR" sz="2400" b="1" dirty="0"/>
              <a:t>υποχρεωτικής συμμετοχής σε διαβουλεύσεις</a:t>
            </a:r>
            <a:r>
              <a:rPr lang="el-GR" sz="24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l-GR" sz="2400" dirty="0"/>
          </a:p>
          <a:p>
            <a:r>
              <a:rPr lang="el-GR" sz="2400" dirty="0"/>
              <a:t>🔹 </a:t>
            </a:r>
            <a:r>
              <a:rPr lang="el-GR" sz="2400" b="1" dirty="0"/>
              <a:t>Ανάγκη για Ισχυρότερη Συνεργασία ΟΚοιΠ - Δημόσιου Τομέα</a:t>
            </a:r>
            <a:endParaRPr lang="el-GR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l-GR" sz="2400" dirty="0"/>
              <a:t>Οι ΟΚοιΠ χρειάζονται </a:t>
            </a:r>
            <a:r>
              <a:rPr lang="el-GR" sz="2400" b="1" dirty="0"/>
              <a:t>καλύτερη χρηματοδότηση και θεσμική αναγνώριση</a:t>
            </a:r>
            <a:r>
              <a:rPr lang="el-GR" sz="24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2400" dirty="0"/>
              <a:t>Προτείνεται η δημιουργία </a:t>
            </a:r>
            <a:r>
              <a:rPr lang="el-GR" sz="2400" b="1" dirty="0"/>
              <a:t>νέων οργανώσεων για την ενίσχυση της υποστήριξης</a:t>
            </a:r>
            <a:r>
              <a:rPr lang="el-GR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91695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ACAF55-FC6B-36AA-0347-450559A51D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5928DE76-1A77-3D72-20ED-9762F9AA5D60}"/>
              </a:ext>
            </a:extLst>
          </p:cNvPr>
          <p:cNvGrpSpPr/>
          <p:nvPr/>
        </p:nvGrpSpPr>
        <p:grpSpPr>
          <a:xfrm>
            <a:off x="-528002" y="0"/>
            <a:ext cx="19048322" cy="3086100"/>
            <a:chOff x="0" y="0"/>
            <a:chExt cx="5016842" cy="8128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9816748B-6A90-D245-E720-C5DF32C35618}"/>
                </a:ext>
              </a:extLst>
            </p:cNvPr>
            <p:cNvSpPr/>
            <p:nvPr/>
          </p:nvSpPr>
          <p:spPr>
            <a:xfrm>
              <a:off x="0" y="0"/>
              <a:ext cx="5016842" cy="812800"/>
            </a:xfrm>
            <a:custGeom>
              <a:avLst/>
              <a:gdLst/>
              <a:ahLst/>
              <a:cxnLst/>
              <a:rect l="l" t="t" r="r" b="b"/>
              <a:pathLst>
                <a:path w="5016842" h="812800">
                  <a:moveTo>
                    <a:pt x="0" y="0"/>
                  </a:moveTo>
                  <a:lnTo>
                    <a:pt x="5016842" y="0"/>
                  </a:lnTo>
                  <a:lnTo>
                    <a:pt x="501684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A927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E05EA7A1-FA30-DB9E-1AE4-40A1D0629C7C}"/>
                </a:ext>
              </a:extLst>
            </p:cNvPr>
            <p:cNvSpPr txBox="1"/>
            <p:nvPr/>
          </p:nvSpPr>
          <p:spPr>
            <a:xfrm>
              <a:off x="0" y="-19050"/>
              <a:ext cx="5016842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8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TextBox 10">
            <a:extLst>
              <a:ext uri="{FF2B5EF4-FFF2-40B4-BE49-F238E27FC236}">
                <a16:creationId xmlns:a16="http://schemas.microsoft.com/office/drawing/2014/main" id="{0DAB3C71-19C0-8466-F759-4D5FB84CCE82}"/>
              </a:ext>
            </a:extLst>
          </p:cNvPr>
          <p:cNvSpPr txBox="1"/>
          <p:nvPr/>
        </p:nvSpPr>
        <p:spPr>
          <a:xfrm>
            <a:off x="3690980" y="1117986"/>
            <a:ext cx="10713642" cy="1312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088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7888" b="0" i="0" u="none" strike="noStrike" kern="1200" cap="none" spc="77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dec Pro ExtraBold"/>
                <a:ea typeface="+mn-ea"/>
                <a:cs typeface="+mn-cs"/>
              </a:rPr>
              <a:t>Αποτελέσματα</a:t>
            </a:r>
            <a:endParaRPr kumimoji="0" lang="en-US" sz="7888" b="0" i="0" u="none" strike="noStrike" kern="1200" cap="none" spc="773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dec Pro ExtraBold"/>
              <a:ea typeface="+mn-ea"/>
              <a:cs typeface="+mn-cs"/>
            </a:endParaRPr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74F0A00A-90CA-A058-D47E-9918AF0A19A9}"/>
              </a:ext>
            </a:extLst>
          </p:cNvPr>
          <p:cNvSpPr/>
          <p:nvPr/>
        </p:nvSpPr>
        <p:spPr>
          <a:xfrm>
            <a:off x="15408481" y="-2153153"/>
            <a:ext cx="4116356" cy="4116356"/>
          </a:xfrm>
          <a:custGeom>
            <a:avLst/>
            <a:gdLst/>
            <a:ahLst/>
            <a:cxnLst/>
            <a:rect l="l" t="t" r="r" b="b"/>
            <a:pathLst>
              <a:path w="4116356" h="4116356">
                <a:moveTo>
                  <a:pt x="0" y="0"/>
                </a:moveTo>
                <a:lnTo>
                  <a:pt x="4116355" y="0"/>
                </a:lnTo>
                <a:lnTo>
                  <a:pt x="4116355" y="4116356"/>
                </a:lnTo>
                <a:lnTo>
                  <a:pt x="0" y="41163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7BF7E5D9-3FD0-3356-C494-3B39768A6687}"/>
              </a:ext>
            </a:extLst>
          </p:cNvPr>
          <p:cNvSpPr/>
          <p:nvPr/>
        </p:nvSpPr>
        <p:spPr>
          <a:xfrm>
            <a:off x="-2602379" y="0"/>
            <a:ext cx="3256087" cy="3256087"/>
          </a:xfrm>
          <a:custGeom>
            <a:avLst/>
            <a:gdLst/>
            <a:ahLst/>
            <a:cxnLst/>
            <a:rect l="l" t="t" r="r" b="b"/>
            <a:pathLst>
              <a:path w="3256087" h="3256087">
                <a:moveTo>
                  <a:pt x="0" y="0"/>
                </a:moveTo>
                <a:lnTo>
                  <a:pt x="3256087" y="0"/>
                </a:lnTo>
                <a:lnTo>
                  <a:pt x="3256087" y="3256087"/>
                </a:lnTo>
                <a:lnTo>
                  <a:pt x="0" y="32560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extBox 43">
            <a:extLst>
              <a:ext uri="{FF2B5EF4-FFF2-40B4-BE49-F238E27FC236}">
                <a16:creationId xmlns:a16="http://schemas.microsoft.com/office/drawing/2014/main" id="{F6613F2F-B6F9-2C0C-9E23-70A36CE60F0B}"/>
              </a:ext>
            </a:extLst>
          </p:cNvPr>
          <p:cNvSpPr txBox="1"/>
          <p:nvPr/>
        </p:nvSpPr>
        <p:spPr>
          <a:xfrm>
            <a:off x="6400800" y="4457700"/>
            <a:ext cx="11277600" cy="38779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3600" dirty="0"/>
              <a:t>✅ </a:t>
            </a:r>
            <a:r>
              <a:rPr lang="el-GR" sz="3600" b="1" dirty="0"/>
              <a:t>Τελικό Συμπέρασμα: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l-GR" sz="3600" dirty="0"/>
            </a:br>
            <a:r>
              <a:rPr lang="el-GR" sz="3600" dirty="0"/>
              <a:t>Η έρευνα και οι ομάδες εστίασης ανέδειξαν την </a:t>
            </a:r>
            <a:r>
              <a:rPr lang="el-GR" sz="3600" b="1" dirty="0"/>
              <a:t>ανάγκη για νομοθετικές αλλαγές για θέματα προσβασιμότητας, δράσεις ευαισθητοποίησης και ενημέρωσης, και βελτίωση των υποδομών</a:t>
            </a:r>
            <a:r>
              <a:rPr lang="el-GR" sz="3600" dirty="0"/>
              <a:t>, ώστε να διασφαλιστεί η ισότιμη συμμετοχή των ατόμων με κινητικές προκλήσεις στην κοινωνία.</a:t>
            </a:r>
            <a:endParaRPr kumimoji="0" lang="el-GR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 descr="A person raising their hands up to the sky&#10;&#10;AI-generated content may be incorrect.">
            <a:extLst>
              <a:ext uri="{FF2B5EF4-FFF2-40B4-BE49-F238E27FC236}">
                <a16:creationId xmlns:a16="http://schemas.microsoft.com/office/drawing/2014/main" id="{8D85C36F-679B-575F-77CC-997EE2CF32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29" y="4457700"/>
            <a:ext cx="6013227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546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C87227-C38B-4752-6548-087EDD6BDE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A56D6830-487A-539E-41FC-D955EECAAFC2}"/>
              </a:ext>
            </a:extLst>
          </p:cNvPr>
          <p:cNvGrpSpPr/>
          <p:nvPr/>
        </p:nvGrpSpPr>
        <p:grpSpPr>
          <a:xfrm>
            <a:off x="9105555" y="3510346"/>
            <a:ext cx="380297" cy="362766"/>
            <a:chOff x="0" y="0"/>
            <a:chExt cx="587326" cy="560252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F00F6506-2EC9-3470-79C7-EB368476F16D}"/>
                </a:ext>
              </a:extLst>
            </p:cNvPr>
            <p:cNvSpPr/>
            <p:nvPr/>
          </p:nvSpPr>
          <p:spPr>
            <a:xfrm>
              <a:off x="0" y="0"/>
              <a:ext cx="587375" cy="560197"/>
            </a:xfrm>
            <a:custGeom>
              <a:avLst/>
              <a:gdLst/>
              <a:ahLst/>
              <a:cxnLst/>
              <a:rect l="l" t="t" r="r" b="b"/>
              <a:pathLst>
                <a:path w="587375" h="560197">
                  <a:moveTo>
                    <a:pt x="0" y="280162"/>
                  </a:moveTo>
                  <a:cubicBezTo>
                    <a:pt x="0" y="125476"/>
                    <a:pt x="131445" y="0"/>
                    <a:pt x="293624" y="0"/>
                  </a:cubicBezTo>
                  <a:cubicBezTo>
                    <a:pt x="455803" y="0"/>
                    <a:pt x="587375" y="125476"/>
                    <a:pt x="587375" y="280162"/>
                  </a:cubicBezTo>
                  <a:cubicBezTo>
                    <a:pt x="587375" y="434848"/>
                    <a:pt x="455803" y="560197"/>
                    <a:pt x="293624" y="560197"/>
                  </a:cubicBezTo>
                  <a:cubicBezTo>
                    <a:pt x="131445" y="560197"/>
                    <a:pt x="0" y="434848"/>
                    <a:pt x="0" y="280162"/>
                  </a:cubicBezTo>
                  <a:close/>
                </a:path>
              </a:pathLst>
            </a:custGeom>
            <a:solidFill>
              <a:srgbClr val="FFA927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B845CC26-DF52-6468-D5BB-7E438D36415B}"/>
              </a:ext>
            </a:extLst>
          </p:cNvPr>
          <p:cNvGrpSpPr/>
          <p:nvPr/>
        </p:nvGrpSpPr>
        <p:grpSpPr>
          <a:xfrm>
            <a:off x="8435419" y="1355253"/>
            <a:ext cx="1720101" cy="2064402"/>
            <a:chOff x="0" y="0"/>
            <a:chExt cx="2656504" cy="3188238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BDE2097D-9510-F2D2-8ECB-F316FEFF7219}"/>
                </a:ext>
              </a:extLst>
            </p:cNvPr>
            <p:cNvSpPr/>
            <p:nvPr/>
          </p:nvSpPr>
          <p:spPr>
            <a:xfrm>
              <a:off x="0" y="0"/>
              <a:ext cx="2656586" cy="3188208"/>
            </a:xfrm>
            <a:custGeom>
              <a:avLst/>
              <a:gdLst/>
              <a:ahLst/>
              <a:cxnLst/>
              <a:rect l="l" t="t" r="r" b="b"/>
              <a:pathLst>
                <a:path w="2656586" h="3188208">
                  <a:moveTo>
                    <a:pt x="1342263" y="0"/>
                  </a:moveTo>
                  <a:cubicBezTo>
                    <a:pt x="587248" y="0"/>
                    <a:pt x="0" y="587248"/>
                    <a:pt x="0" y="1342390"/>
                  </a:cubicBezTo>
                  <a:cubicBezTo>
                    <a:pt x="0" y="1957705"/>
                    <a:pt x="419481" y="2489073"/>
                    <a:pt x="1006729" y="2628900"/>
                  </a:cubicBezTo>
                  <a:cubicBezTo>
                    <a:pt x="1342263" y="3188208"/>
                    <a:pt x="1342263" y="3188208"/>
                    <a:pt x="1342263" y="3188208"/>
                  </a:cubicBezTo>
                  <a:cubicBezTo>
                    <a:pt x="1649857" y="2628900"/>
                    <a:pt x="1649857" y="2628900"/>
                    <a:pt x="1649857" y="2628900"/>
                  </a:cubicBezTo>
                  <a:cubicBezTo>
                    <a:pt x="2237105" y="2489073"/>
                    <a:pt x="2656586" y="1957705"/>
                    <a:pt x="2656586" y="1342390"/>
                  </a:cubicBezTo>
                  <a:cubicBezTo>
                    <a:pt x="2656459" y="587248"/>
                    <a:pt x="2069338" y="0"/>
                    <a:pt x="1342263" y="0"/>
                  </a:cubicBezTo>
                  <a:close/>
                  <a:moveTo>
                    <a:pt x="1342263" y="2461133"/>
                  </a:moveTo>
                  <a:cubicBezTo>
                    <a:pt x="727075" y="2461133"/>
                    <a:pt x="223774" y="1957705"/>
                    <a:pt x="223774" y="1342390"/>
                  </a:cubicBezTo>
                  <a:cubicBezTo>
                    <a:pt x="223774" y="727075"/>
                    <a:pt x="727075" y="223647"/>
                    <a:pt x="1342263" y="223647"/>
                  </a:cubicBezTo>
                  <a:cubicBezTo>
                    <a:pt x="1957451" y="223647"/>
                    <a:pt x="2432812" y="727075"/>
                    <a:pt x="2432812" y="1342390"/>
                  </a:cubicBezTo>
                  <a:cubicBezTo>
                    <a:pt x="2432812" y="1957705"/>
                    <a:pt x="1957451" y="2461133"/>
                    <a:pt x="1342263" y="2461133"/>
                  </a:cubicBezTo>
                  <a:close/>
                </a:path>
              </a:pathLst>
            </a:custGeom>
            <a:solidFill>
              <a:srgbClr val="FFA927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Freeform 7">
            <a:extLst>
              <a:ext uri="{FF2B5EF4-FFF2-40B4-BE49-F238E27FC236}">
                <a16:creationId xmlns:a16="http://schemas.microsoft.com/office/drawing/2014/main" id="{C1729691-5788-4B8E-F8B5-162691C91AAA}"/>
              </a:ext>
            </a:extLst>
          </p:cNvPr>
          <p:cNvSpPr/>
          <p:nvPr/>
        </p:nvSpPr>
        <p:spPr>
          <a:xfrm>
            <a:off x="8836955" y="1578097"/>
            <a:ext cx="917029" cy="1101235"/>
          </a:xfrm>
          <a:custGeom>
            <a:avLst/>
            <a:gdLst/>
            <a:ahLst/>
            <a:cxnLst/>
            <a:rect l="l" t="t" r="r" b="b"/>
            <a:pathLst>
              <a:path w="917029" h="1101235">
                <a:moveTo>
                  <a:pt x="0" y="0"/>
                </a:moveTo>
                <a:lnTo>
                  <a:pt x="917029" y="0"/>
                </a:lnTo>
                <a:lnTo>
                  <a:pt x="917029" y="1101235"/>
                </a:lnTo>
                <a:lnTo>
                  <a:pt x="0" y="11012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4FCB8B0E-931A-F8B9-270E-CC9F6D479236}"/>
              </a:ext>
            </a:extLst>
          </p:cNvPr>
          <p:cNvGrpSpPr/>
          <p:nvPr/>
        </p:nvGrpSpPr>
        <p:grpSpPr>
          <a:xfrm>
            <a:off x="11474751" y="3510346"/>
            <a:ext cx="380297" cy="362766"/>
            <a:chOff x="0" y="0"/>
            <a:chExt cx="587326" cy="560252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DFB27B03-0C46-B5E8-4BDD-8FA12A280150}"/>
                </a:ext>
              </a:extLst>
            </p:cNvPr>
            <p:cNvSpPr/>
            <p:nvPr/>
          </p:nvSpPr>
          <p:spPr>
            <a:xfrm>
              <a:off x="0" y="0"/>
              <a:ext cx="587375" cy="560197"/>
            </a:xfrm>
            <a:custGeom>
              <a:avLst/>
              <a:gdLst/>
              <a:ahLst/>
              <a:cxnLst/>
              <a:rect l="l" t="t" r="r" b="b"/>
              <a:pathLst>
                <a:path w="587375" h="560197">
                  <a:moveTo>
                    <a:pt x="0" y="280162"/>
                  </a:moveTo>
                  <a:cubicBezTo>
                    <a:pt x="0" y="125476"/>
                    <a:pt x="131445" y="0"/>
                    <a:pt x="293624" y="0"/>
                  </a:cubicBezTo>
                  <a:cubicBezTo>
                    <a:pt x="455803" y="0"/>
                    <a:pt x="587375" y="125476"/>
                    <a:pt x="587375" y="280162"/>
                  </a:cubicBezTo>
                  <a:cubicBezTo>
                    <a:pt x="587375" y="434848"/>
                    <a:pt x="455803" y="560197"/>
                    <a:pt x="293624" y="560197"/>
                  </a:cubicBezTo>
                  <a:cubicBezTo>
                    <a:pt x="131445" y="560197"/>
                    <a:pt x="0" y="434848"/>
                    <a:pt x="0" y="280162"/>
                  </a:cubicBezTo>
                  <a:close/>
                </a:path>
              </a:pathLst>
            </a:custGeom>
            <a:solidFill>
              <a:srgbClr val="FFA927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2CE3EC9B-7AA4-DDCE-9FDE-6C66DFE2E82F}"/>
              </a:ext>
            </a:extLst>
          </p:cNvPr>
          <p:cNvGrpSpPr/>
          <p:nvPr/>
        </p:nvGrpSpPr>
        <p:grpSpPr>
          <a:xfrm>
            <a:off x="10804615" y="1355253"/>
            <a:ext cx="1720101" cy="2064402"/>
            <a:chOff x="0" y="0"/>
            <a:chExt cx="2656504" cy="3188238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8D4D1492-8535-2360-ECF4-3E01DFF9A5B4}"/>
                </a:ext>
              </a:extLst>
            </p:cNvPr>
            <p:cNvSpPr/>
            <p:nvPr/>
          </p:nvSpPr>
          <p:spPr>
            <a:xfrm>
              <a:off x="0" y="0"/>
              <a:ext cx="2656586" cy="3188208"/>
            </a:xfrm>
            <a:custGeom>
              <a:avLst/>
              <a:gdLst/>
              <a:ahLst/>
              <a:cxnLst/>
              <a:rect l="l" t="t" r="r" b="b"/>
              <a:pathLst>
                <a:path w="2656586" h="3188208">
                  <a:moveTo>
                    <a:pt x="1342263" y="0"/>
                  </a:moveTo>
                  <a:cubicBezTo>
                    <a:pt x="587248" y="0"/>
                    <a:pt x="0" y="587248"/>
                    <a:pt x="0" y="1342390"/>
                  </a:cubicBezTo>
                  <a:cubicBezTo>
                    <a:pt x="0" y="1957705"/>
                    <a:pt x="419481" y="2489073"/>
                    <a:pt x="1006729" y="2628900"/>
                  </a:cubicBezTo>
                  <a:cubicBezTo>
                    <a:pt x="1342263" y="3188208"/>
                    <a:pt x="1342263" y="3188208"/>
                    <a:pt x="1342263" y="3188208"/>
                  </a:cubicBezTo>
                  <a:cubicBezTo>
                    <a:pt x="1649857" y="2628900"/>
                    <a:pt x="1649857" y="2628900"/>
                    <a:pt x="1649857" y="2628900"/>
                  </a:cubicBezTo>
                  <a:cubicBezTo>
                    <a:pt x="2237105" y="2489073"/>
                    <a:pt x="2656586" y="1957705"/>
                    <a:pt x="2656586" y="1342390"/>
                  </a:cubicBezTo>
                  <a:cubicBezTo>
                    <a:pt x="2656459" y="587248"/>
                    <a:pt x="2069338" y="0"/>
                    <a:pt x="1342263" y="0"/>
                  </a:cubicBezTo>
                  <a:close/>
                  <a:moveTo>
                    <a:pt x="1342263" y="2461133"/>
                  </a:moveTo>
                  <a:cubicBezTo>
                    <a:pt x="727075" y="2461133"/>
                    <a:pt x="223774" y="1957705"/>
                    <a:pt x="223774" y="1342390"/>
                  </a:cubicBezTo>
                  <a:cubicBezTo>
                    <a:pt x="223774" y="727075"/>
                    <a:pt x="727075" y="223647"/>
                    <a:pt x="1342263" y="223647"/>
                  </a:cubicBezTo>
                  <a:cubicBezTo>
                    <a:pt x="1957451" y="223647"/>
                    <a:pt x="2432812" y="727075"/>
                    <a:pt x="2432812" y="1342390"/>
                  </a:cubicBezTo>
                  <a:cubicBezTo>
                    <a:pt x="2432812" y="1957705"/>
                    <a:pt x="1957451" y="2461133"/>
                    <a:pt x="1342263" y="2461133"/>
                  </a:cubicBezTo>
                  <a:close/>
                </a:path>
              </a:pathLst>
            </a:custGeom>
            <a:solidFill>
              <a:srgbClr val="FFA927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2" name="Group 12">
            <a:extLst>
              <a:ext uri="{FF2B5EF4-FFF2-40B4-BE49-F238E27FC236}">
                <a16:creationId xmlns:a16="http://schemas.microsoft.com/office/drawing/2014/main" id="{83F78734-6A3F-DA52-1B72-ABB27A2CBD54}"/>
              </a:ext>
            </a:extLst>
          </p:cNvPr>
          <p:cNvGrpSpPr/>
          <p:nvPr/>
        </p:nvGrpSpPr>
        <p:grpSpPr>
          <a:xfrm>
            <a:off x="13842043" y="3510346"/>
            <a:ext cx="380297" cy="362766"/>
            <a:chOff x="0" y="0"/>
            <a:chExt cx="587326" cy="560252"/>
          </a:xfrm>
        </p:grpSpPr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35E5D9C8-EB3E-7AEF-B100-DC0A4C45EC3B}"/>
                </a:ext>
              </a:extLst>
            </p:cNvPr>
            <p:cNvSpPr/>
            <p:nvPr/>
          </p:nvSpPr>
          <p:spPr>
            <a:xfrm>
              <a:off x="0" y="0"/>
              <a:ext cx="587375" cy="560197"/>
            </a:xfrm>
            <a:custGeom>
              <a:avLst/>
              <a:gdLst/>
              <a:ahLst/>
              <a:cxnLst/>
              <a:rect l="l" t="t" r="r" b="b"/>
              <a:pathLst>
                <a:path w="587375" h="560197">
                  <a:moveTo>
                    <a:pt x="0" y="280162"/>
                  </a:moveTo>
                  <a:cubicBezTo>
                    <a:pt x="0" y="125476"/>
                    <a:pt x="131445" y="0"/>
                    <a:pt x="293624" y="0"/>
                  </a:cubicBezTo>
                  <a:cubicBezTo>
                    <a:pt x="455803" y="0"/>
                    <a:pt x="587375" y="125476"/>
                    <a:pt x="587375" y="280162"/>
                  </a:cubicBezTo>
                  <a:cubicBezTo>
                    <a:pt x="587375" y="434848"/>
                    <a:pt x="455803" y="560197"/>
                    <a:pt x="293624" y="560197"/>
                  </a:cubicBezTo>
                  <a:cubicBezTo>
                    <a:pt x="131445" y="560197"/>
                    <a:pt x="0" y="434848"/>
                    <a:pt x="0" y="280162"/>
                  </a:cubicBezTo>
                  <a:close/>
                </a:path>
              </a:pathLst>
            </a:custGeom>
            <a:solidFill>
              <a:srgbClr val="FFA927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4823DD6A-02CB-4C46-B2AC-BD6FE6BEA9F6}"/>
              </a:ext>
            </a:extLst>
          </p:cNvPr>
          <p:cNvGrpSpPr/>
          <p:nvPr/>
        </p:nvGrpSpPr>
        <p:grpSpPr>
          <a:xfrm>
            <a:off x="13171907" y="1355253"/>
            <a:ext cx="1720101" cy="2064402"/>
            <a:chOff x="0" y="0"/>
            <a:chExt cx="2656504" cy="3188238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CA4EF468-1A72-14CC-D338-6618394BCF0C}"/>
                </a:ext>
              </a:extLst>
            </p:cNvPr>
            <p:cNvSpPr/>
            <p:nvPr/>
          </p:nvSpPr>
          <p:spPr>
            <a:xfrm>
              <a:off x="0" y="0"/>
              <a:ext cx="2656586" cy="3188208"/>
            </a:xfrm>
            <a:custGeom>
              <a:avLst/>
              <a:gdLst/>
              <a:ahLst/>
              <a:cxnLst/>
              <a:rect l="l" t="t" r="r" b="b"/>
              <a:pathLst>
                <a:path w="2656586" h="3188208">
                  <a:moveTo>
                    <a:pt x="1342263" y="0"/>
                  </a:moveTo>
                  <a:cubicBezTo>
                    <a:pt x="587248" y="0"/>
                    <a:pt x="0" y="587248"/>
                    <a:pt x="0" y="1342390"/>
                  </a:cubicBezTo>
                  <a:cubicBezTo>
                    <a:pt x="0" y="1957705"/>
                    <a:pt x="419481" y="2489073"/>
                    <a:pt x="1006729" y="2628900"/>
                  </a:cubicBezTo>
                  <a:cubicBezTo>
                    <a:pt x="1342263" y="3188208"/>
                    <a:pt x="1342263" y="3188208"/>
                    <a:pt x="1342263" y="3188208"/>
                  </a:cubicBezTo>
                  <a:cubicBezTo>
                    <a:pt x="1649857" y="2628900"/>
                    <a:pt x="1649857" y="2628900"/>
                    <a:pt x="1649857" y="2628900"/>
                  </a:cubicBezTo>
                  <a:cubicBezTo>
                    <a:pt x="2237105" y="2489073"/>
                    <a:pt x="2656586" y="1957705"/>
                    <a:pt x="2656586" y="1342390"/>
                  </a:cubicBezTo>
                  <a:cubicBezTo>
                    <a:pt x="2656459" y="587248"/>
                    <a:pt x="2069338" y="0"/>
                    <a:pt x="1342263" y="0"/>
                  </a:cubicBezTo>
                  <a:close/>
                  <a:moveTo>
                    <a:pt x="1342263" y="2461133"/>
                  </a:moveTo>
                  <a:cubicBezTo>
                    <a:pt x="727075" y="2461133"/>
                    <a:pt x="223774" y="1957705"/>
                    <a:pt x="223774" y="1342390"/>
                  </a:cubicBezTo>
                  <a:cubicBezTo>
                    <a:pt x="223774" y="727075"/>
                    <a:pt x="727075" y="223647"/>
                    <a:pt x="1342263" y="223647"/>
                  </a:cubicBezTo>
                  <a:cubicBezTo>
                    <a:pt x="1957451" y="223647"/>
                    <a:pt x="2432812" y="727075"/>
                    <a:pt x="2432812" y="1342390"/>
                  </a:cubicBezTo>
                  <a:cubicBezTo>
                    <a:pt x="2432812" y="1957705"/>
                    <a:pt x="1957451" y="2461133"/>
                    <a:pt x="1342263" y="2461133"/>
                  </a:cubicBezTo>
                  <a:close/>
                </a:path>
              </a:pathLst>
            </a:custGeom>
            <a:solidFill>
              <a:srgbClr val="FFA927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6" name="Group 16">
            <a:extLst>
              <a:ext uri="{FF2B5EF4-FFF2-40B4-BE49-F238E27FC236}">
                <a16:creationId xmlns:a16="http://schemas.microsoft.com/office/drawing/2014/main" id="{9C1FBA0E-0124-1541-DDD1-58545B6F6EE8}"/>
              </a:ext>
            </a:extLst>
          </p:cNvPr>
          <p:cNvGrpSpPr/>
          <p:nvPr/>
        </p:nvGrpSpPr>
        <p:grpSpPr>
          <a:xfrm>
            <a:off x="16209335" y="3510346"/>
            <a:ext cx="380297" cy="362766"/>
            <a:chOff x="0" y="0"/>
            <a:chExt cx="587326" cy="560252"/>
          </a:xfrm>
        </p:grpSpPr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768FC33D-D2FB-83FA-EF28-13A837A0D238}"/>
                </a:ext>
              </a:extLst>
            </p:cNvPr>
            <p:cNvSpPr/>
            <p:nvPr/>
          </p:nvSpPr>
          <p:spPr>
            <a:xfrm>
              <a:off x="0" y="0"/>
              <a:ext cx="587375" cy="560197"/>
            </a:xfrm>
            <a:custGeom>
              <a:avLst/>
              <a:gdLst/>
              <a:ahLst/>
              <a:cxnLst/>
              <a:rect l="l" t="t" r="r" b="b"/>
              <a:pathLst>
                <a:path w="587375" h="560197">
                  <a:moveTo>
                    <a:pt x="0" y="280162"/>
                  </a:moveTo>
                  <a:cubicBezTo>
                    <a:pt x="0" y="125476"/>
                    <a:pt x="131445" y="0"/>
                    <a:pt x="293624" y="0"/>
                  </a:cubicBezTo>
                  <a:cubicBezTo>
                    <a:pt x="455803" y="0"/>
                    <a:pt x="587375" y="125476"/>
                    <a:pt x="587375" y="280162"/>
                  </a:cubicBezTo>
                  <a:cubicBezTo>
                    <a:pt x="587375" y="434848"/>
                    <a:pt x="455803" y="560197"/>
                    <a:pt x="293624" y="560197"/>
                  </a:cubicBezTo>
                  <a:cubicBezTo>
                    <a:pt x="131445" y="560197"/>
                    <a:pt x="0" y="434848"/>
                    <a:pt x="0" y="280162"/>
                  </a:cubicBezTo>
                  <a:close/>
                </a:path>
              </a:pathLst>
            </a:custGeom>
            <a:solidFill>
              <a:srgbClr val="FFA927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8" name="Group 18">
            <a:extLst>
              <a:ext uri="{FF2B5EF4-FFF2-40B4-BE49-F238E27FC236}">
                <a16:creationId xmlns:a16="http://schemas.microsoft.com/office/drawing/2014/main" id="{ADE0EC92-AE8D-235B-44A6-6AF5215A302F}"/>
              </a:ext>
            </a:extLst>
          </p:cNvPr>
          <p:cNvGrpSpPr/>
          <p:nvPr/>
        </p:nvGrpSpPr>
        <p:grpSpPr>
          <a:xfrm>
            <a:off x="15539199" y="1355253"/>
            <a:ext cx="1720101" cy="2064402"/>
            <a:chOff x="0" y="0"/>
            <a:chExt cx="2656504" cy="3188238"/>
          </a:xfrm>
        </p:grpSpPr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A543F30C-6DAA-5E52-1A44-EB46545BFBD6}"/>
                </a:ext>
              </a:extLst>
            </p:cNvPr>
            <p:cNvSpPr/>
            <p:nvPr/>
          </p:nvSpPr>
          <p:spPr>
            <a:xfrm>
              <a:off x="0" y="0"/>
              <a:ext cx="2656586" cy="3188208"/>
            </a:xfrm>
            <a:custGeom>
              <a:avLst/>
              <a:gdLst/>
              <a:ahLst/>
              <a:cxnLst/>
              <a:rect l="l" t="t" r="r" b="b"/>
              <a:pathLst>
                <a:path w="2656586" h="3188208">
                  <a:moveTo>
                    <a:pt x="1342263" y="0"/>
                  </a:moveTo>
                  <a:cubicBezTo>
                    <a:pt x="587248" y="0"/>
                    <a:pt x="0" y="587248"/>
                    <a:pt x="0" y="1342390"/>
                  </a:cubicBezTo>
                  <a:cubicBezTo>
                    <a:pt x="0" y="1957705"/>
                    <a:pt x="419481" y="2489073"/>
                    <a:pt x="1006729" y="2628900"/>
                  </a:cubicBezTo>
                  <a:cubicBezTo>
                    <a:pt x="1342263" y="3188208"/>
                    <a:pt x="1342263" y="3188208"/>
                    <a:pt x="1342263" y="3188208"/>
                  </a:cubicBezTo>
                  <a:cubicBezTo>
                    <a:pt x="1649857" y="2628900"/>
                    <a:pt x="1649857" y="2628900"/>
                    <a:pt x="1649857" y="2628900"/>
                  </a:cubicBezTo>
                  <a:cubicBezTo>
                    <a:pt x="2237105" y="2489073"/>
                    <a:pt x="2656586" y="1957705"/>
                    <a:pt x="2656586" y="1342390"/>
                  </a:cubicBezTo>
                  <a:cubicBezTo>
                    <a:pt x="2656459" y="587248"/>
                    <a:pt x="2069338" y="0"/>
                    <a:pt x="1342263" y="0"/>
                  </a:cubicBezTo>
                  <a:close/>
                  <a:moveTo>
                    <a:pt x="1342263" y="2461133"/>
                  </a:moveTo>
                  <a:cubicBezTo>
                    <a:pt x="727075" y="2461133"/>
                    <a:pt x="223774" y="1957705"/>
                    <a:pt x="223774" y="1342390"/>
                  </a:cubicBezTo>
                  <a:cubicBezTo>
                    <a:pt x="223774" y="727075"/>
                    <a:pt x="727075" y="223647"/>
                    <a:pt x="1342263" y="223647"/>
                  </a:cubicBezTo>
                  <a:cubicBezTo>
                    <a:pt x="1957451" y="223647"/>
                    <a:pt x="2432812" y="727075"/>
                    <a:pt x="2432812" y="1342390"/>
                  </a:cubicBezTo>
                  <a:cubicBezTo>
                    <a:pt x="2432812" y="1957705"/>
                    <a:pt x="1957451" y="2461133"/>
                    <a:pt x="1342263" y="2461133"/>
                  </a:cubicBezTo>
                  <a:close/>
                </a:path>
              </a:pathLst>
            </a:custGeom>
            <a:solidFill>
              <a:srgbClr val="FFA927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0" name="Freeform 20">
            <a:extLst>
              <a:ext uri="{FF2B5EF4-FFF2-40B4-BE49-F238E27FC236}">
                <a16:creationId xmlns:a16="http://schemas.microsoft.com/office/drawing/2014/main" id="{8E4BD241-D6DE-1547-C738-C851B1E02FBE}"/>
              </a:ext>
            </a:extLst>
          </p:cNvPr>
          <p:cNvSpPr/>
          <p:nvPr/>
        </p:nvSpPr>
        <p:spPr>
          <a:xfrm>
            <a:off x="11119111" y="1694324"/>
            <a:ext cx="974600" cy="988985"/>
          </a:xfrm>
          <a:custGeom>
            <a:avLst/>
            <a:gdLst/>
            <a:ahLst/>
            <a:cxnLst/>
            <a:rect l="l" t="t" r="r" b="b"/>
            <a:pathLst>
              <a:path w="974600" h="988985">
                <a:moveTo>
                  <a:pt x="0" y="0"/>
                </a:moveTo>
                <a:lnTo>
                  <a:pt x="974599" y="0"/>
                </a:lnTo>
                <a:lnTo>
                  <a:pt x="974599" y="988985"/>
                </a:lnTo>
                <a:lnTo>
                  <a:pt x="0" y="98898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Freeform 21">
            <a:extLst>
              <a:ext uri="{FF2B5EF4-FFF2-40B4-BE49-F238E27FC236}">
                <a16:creationId xmlns:a16="http://schemas.microsoft.com/office/drawing/2014/main" id="{B64E49F2-CA37-BA09-CB8A-07F91B8886C0}"/>
              </a:ext>
            </a:extLst>
          </p:cNvPr>
          <p:cNvSpPr/>
          <p:nvPr/>
        </p:nvSpPr>
        <p:spPr>
          <a:xfrm>
            <a:off x="13576323" y="1785294"/>
            <a:ext cx="911270" cy="898015"/>
          </a:xfrm>
          <a:custGeom>
            <a:avLst/>
            <a:gdLst/>
            <a:ahLst/>
            <a:cxnLst/>
            <a:rect l="l" t="t" r="r" b="b"/>
            <a:pathLst>
              <a:path w="911270" h="898015">
                <a:moveTo>
                  <a:pt x="0" y="0"/>
                </a:moveTo>
                <a:lnTo>
                  <a:pt x="911270" y="0"/>
                </a:lnTo>
                <a:lnTo>
                  <a:pt x="911270" y="898015"/>
                </a:lnTo>
                <a:lnTo>
                  <a:pt x="0" y="89801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Freeform 22">
            <a:extLst>
              <a:ext uri="{FF2B5EF4-FFF2-40B4-BE49-F238E27FC236}">
                <a16:creationId xmlns:a16="http://schemas.microsoft.com/office/drawing/2014/main" id="{FCCDABEE-6DA2-DC73-4776-64A573D82A3B}"/>
              </a:ext>
            </a:extLst>
          </p:cNvPr>
          <p:cNvSpPr/>
          <p:nvPr/>
        </p:nvSpPr>
        <p:spPr>
          <a:xfrm>
            <a:off x="15945575" y="1694324"/>
            <a:ext cx="879297" cy="988985"/>
          </a:xfrm>
          <a:custGeom>
            <a:avLst/>
            <a:gdLst/>
            <a:ahLst/>
            <a:cxnLst/>
            <a:rect l="l" t="t" r="r" b="b"/>
            <a:pathLst>
              <a:path w="879297" h="988985">
                <a:moveTo>
                  <a:pt x="0" y="0"/>
                </a:moveTo>
                <a:lnTo>
                  <a:pt x="879297" y="0"/>
                </a:lnTo>
                <a:lnTo>
                  <a:pt x="879297" y="988985"/>
                </a:lnTo>
                <a:lnTo>
                  <a:pt x="0" y="98898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E9586ECC-2D71-E4FC-356C-A5F7B4A3916F}"/>
              </a:ext>
            </a:extLst>
          </p:cNvPr>
          <p:cNvSpPr txBox="1"/>
          <p:nvPr/>
        </p:nvSpPr>
        <p:spPr>
          <a:xfrm>
            <a:off x="1903976" y="1596132"/>
            <a:ext cx="6630423" cy="765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86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921" spc="207" dirty="0">
                <a:solidFill>
                  <a:srgbClr val="040506"/>
                </a:solidFill>
                <a:latin typeface="Codec Pro ExtraBold"/>
              </a:rPr>
              <a:t>Case Studies</a:t>
            </a:r>
            <a:endParaRPr kumimoji="0" lang="en-US" sz="5921" b="0" i="0" u="none" strike="noStrike" kern="1200" cap="none" spc="207" normalizeH="0" baseline="0" noProof="0" dirty="0">
              <a:ln>
                <a:noFill/>
              </a:ln>
              <a:solidFill>
                <a:srgbClr val="040506"/>
              </a:solidFill>
              <a:effectLst/>
              <a:uLnTx/>
              <a:uFillTx/>
              <a:latin typeface="Codec Pro ExtraBold"/>
              <a:ea typeface="+mn-ea"/>
              <a:cs typeface="+mn-cs"/>
            </a:endParaRPr>
          </a:p>
        </p:txBody>
      </p:sp>
      <p:sp>
        <p:nvSpPr>
          <p:cNvPr id="24" name="Freeform 24">
            <a:extLst>
              <a:ext uri="{FF2B5EF4-FFF2-40B4-BE49-F238E27FC236}">
                <a16:creationId xmlns:a16="http://schemas.microsoft.com/office/drawing/2014/main" id="{4FD6FF11-CE4B-2A4B-2850-CDBB7FE54F95}"/>
              </a:ext>
            </a:extLst>
          </p:cNvPr>
          <p:cNvSpPr/>
          <p:nvPr/>
        </p:nvSpPr>
        <p:spPr>
          <a:xfrm rot="-10800000">
            <a:off x="-305814" y="-323115"/>
            <a:ext cx="8744064" cy="2511931"/>
          </a:xfrm>
          <a:custGeom>
            <a:avLst/>
            <a:gdLst/>
            <a:ahLst/>
            <a:cxnLst/>
            <a:rect l="l" t="t" r="r" b="b"/>
            <a:pathLst>
              <a:path w="8744064" h="2511931">
                <a:moveTo>
                  <a:pt x="0" y="0"/>
                </a:moveTo>
                <a:lnTo>
                  <a:pt x="8744064" y="0"/>
                </a:lnTo>
                <a:lnTo>
                  <a:pt x="8744064" y="2511931"/>
                </a:lnTo>
                <a:lnTo>
                  <a:pt x="0" y="251193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TextBox 43">
            <a:extLst>
              <a:ext uri="{FF2B5EF4-FFF2-40B4-BE49-F238E27FC236}">
                <a16:creationId xmlns:a16="http://schemas.microsoft.com/office/drawing/2014/main" id="{DAA2D8A3-EA8D-96EA-3136-0A5FB5AE1C46}"/>
              </a:ext>
            </a:extLst>
          </p:cNvPr>
          <p:cNvSpPr txBox="1"/>
          <p:nvPr/>
        </p:nvSpPr>
        <p:spPr>
          <a:xfrm>
            <a:off x="1371600" y="4229100"/>
            <a:ext cx="12496800" cy="50306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R="0" lvl="0" indent="0" fontAlgn="auto">
              <a:lnSpc>
                <a:spcPts val="205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i="0" u="none" strike="noStrike" cap="none" spc="145" normalizeH="0" baseline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l-GR" dirty="0">
                <a:latin typeface="+mj-lt"/>
              </a:rPr>
              <a:t>🔹 </a:t>
            </a:r>
            <a:r>
              <a:rPr lang="el-GR" b="1" dirty="0">
                <a:latin typeface="+mj-lt"/>
              </a:rPr>
              <a:t>Σουηδία – Καθολική Προσβασιμότητα σε Δημόσιες Υποδομές</a:t>
            </a:r>
            <a:endParaRPr lang="el-GR" dirty="0">
              <a:latin typeface="+mj-lt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dirty="0">
                <a:latin typeface="+mj-lt"/>
              </a:rPr>
              <a:t>Υποχρεωτικοί </a:t>
            </a:r>
            <a:r>
              <a:rPr lang="el-GR" b="1" dirty="0">
                <a:latin typeface="+mj-lt"/>
              </a:rPr>
              <a:t>τακτικοί έλεγχοι συμμόρφωσης</a:t>
            </a:r>
            <a:r>
              <a:rPr lang="el-GR" dirty="0">
                <a:latin typeface="+mj-lt"/>
              </a:rPr>
              <a:t> για την προσβασιμότητα σε δημόσια κτίρια και χώρους.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dirty="0">
                <a:latin typeface="+mj-lt"/>
              </a:rPr>
              <a:t>Όλα τα νέα κτίρια και οι δημόσιες μεταφορές σχεδιάζονται με </a:t>
            </a:r>
            <a:r>
              <a:rPr lang="el-GR" b="1" dirty="0">
                <a:latin typeface="+mj-lt"/>
              </a:rPr>
              <a:t>καθολικό σχεδιασμό</a:t>
            </a:r>
            <a:r>
              <a:rPr lang="el-GR" dirty="0">
                <a:latin typeface="+mj-lt"/>
              </a:rPr>
              <a:t> (</a:t>
            </a:r>
            <a:r>
              <a:rPr lang="el-GR" dirty="0" err="1">
                <a:latin typeface="+mj-lt"/>
              </a:rPr>
              <a:t>universal</a:t>
            </a:r>
            <a:r>
              <a:rPr lang="el-GR" dirty="0">
                <a:latin typeface="+mj-lt"/>
              </a:rPr>
              <a:t> </a:t>
            </a:r>
            <a:r>
              <a:rPr lang="el-GR" dirty="0" err="1">
                <a:latin typeface="+mj-lt"/>
              </a:rPr>
              <a:t>design</a:t>
            </a:r>
            <a:r>
              <a:rPr lang="el-GR" dirty="0">
                <a:latin typeface="+mj-lt"/>
              </a:rPr>
              <a:t>).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dirty="0">
                <a:latin typeface="+mj-lt"/>
              </a:rPr>
              <a:t>Πρόγραμμα κρατικής χρηματοδότησης για </a:t>
            </a:r>
            <a:r>
              <a:rPr lang="el-GR" b="1" dirty="0">
                <a:latin typeface="+mj-lt"/>
              </a:rPr>
              <a:t>προσβάσιμες ανακαινίσεις</a:t>
            </a:r>
            <a:r>
              <a:rPr lang="el-GR" dirty="0">
                <a:latin typeface="+mj-lt"/>
              </a:rPr>
              <a:t> σε υφιστάμενες δομές.</a:t>
            </a:r>
          </a:p>
          <a:p>
            <a:pPr>
              <a:lnSpc>
                <a:spcPct val="150000"/>
              </a:lnSpc>
            </a:pPr>
            <a:endParaRPr lang="el-GR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l-GR" dirty="0">
                <a:latin typeface="+mj-lt"/>
              </a:rPr>
              <a:t>🔹 </a:t>
            </a:r>
            <a:r>
              <a:rPr lang="el-GR" b="1" dirty="0">
                <a:latin typeface="+mj-lt"/>
              </a:rPr>
              <a:t>Καναδάς – Υποχρεωτική Εκπαίδευση για Δημόσιους Υπαλλήλους</a:t>
            </a:r>
            <a:endParaRPr lang="el-GR" dirty="0">
              <a:latin typeface="+mj-lt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b="1" dirty="0">
                <a:latin typeface="+mj-lt"/>
              </a:rPr>
              <a:t>Υποχρεωτικά σεμινάρια ευαισθητοποίησης</a:t>
            </a:r>
            <a:r>
              <a:rPr lang="el-GR" dirty="0">
                <a:latin typeface="+mj-lt"/>
              </a:rPr>
              <a:t> για όλους τους δημόσιους υπαλλήλους σχετικά με την αναπηρία.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dirty="0">
                <a:latin typeface="+mj-lt"/>
              </a:rPr>
              <a:t>Εκπαίδευση σε </a:t>
            </a:r>
            <a:r>
              <a:rPr lang="el-GR" b="1" dirty="0">
                <a:latin typeface="+mj-lt"/>
              </a:rPr>
              <a:t>συμπεριληπτική εξυπηρέτηση</a:t>
            </a:r>
            <a:r>
              <a:rPr lang="el-GR" dirty="0">
                <a:latin typeface="+mj-lt"/>
              </a:rPr>
              <a:t> και διασφάλιση ίσων ευκαιριών.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dirty="0">
                <a:latin typeface="+mj-lt"/>
              </a:rPr>
              <a:t>Πρόγραμμα «</a:t>
            </a:r>
            <a:r>
              <a:rPr lang="el-GR" dirty="0" err="1">
                <a:latin typeface="+mj-lt"/>
              </a:rPr>
              <a:t>Accessible</a:t>
            </a:r>
            <a:r>
              <a:rPr lang="el-GR" dirty="0">
                <a:latin typeface="+mj-lt"/>
              </a:rPr>
              <a:t> </a:t>
            </a:r>
            <a:r>
              <a:rPr lang="el-GR" dirty="0" err="1">
                <a:latin typeface="+mj-lt"/>
              </a:rPr>
              <a:t>Canada</a:t>
            </a:r>
            <a:r>
              <a:rPr lang="el-GR" dirty="0">
                <a:latin typeface="+mj-lt"/>
              </a:rPr>
              <a:t> Act» που καθορίζει συγκεκριμένα </a:t>
            </a:r>
            <a:r>
              <a:rPr lang="el-GR" b="1" dirty="0">
                <a:latin typeface="+mj-lt"/>
              </a:rPr>
              <a:t>πρότυπα εξυπηρέτησης</a:t>
            </a:r>
            <a:r>
              <a:rPr lang="el-GR" dirty="0">
                <a:latin typeface="+mj-lt"/>
              </a:rPr>
              <a:t> και πρόσβασης.</a:t>
            </a:r>
          </a:p>
        </p:txBody>
      </p:sp>
      <p:sp>
        <p:nvSpPr>
          <p:cNvPr id="37" name="TextBox 43">
            <a:extLst>
              <a:ext uri="{FF2B5EF4-FFF2-40B4-BE49-F238E27FC236}">
                <a16:creationId xmlns:a16="http://schemas.microsoft.com/office/drawing/2014/main" id="{0BC4E3F8-E8DF-F13E-F00B-8898215D059A}"/>
              </a:ext>
            </a:extLst>
          </p:cNvPr>
          <p:cNvSpPr txBox="1"/>
          <p:nvPr/>
        </p:nvSpPr>
        <p:spPr>
          <a:xfrm>
            <a:off x="5943600" y="11010900"/>
            <a:ext cx="11582400" cy="2861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R="0" lvl="0" indent="0" fontAlgn="auto">
              <a:lnSpc>
                <a:spcPts val="205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i="0" u="none" strike="noStrike" cap="none" spc="145" normalizeH="0" baseline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205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0" i="0" u="none" strike="noStrike" kern="1200" cap="none" spc="14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Εκστρατεία Υπεράσπισης: Διαδικτυακή αίτηση για αλλαγή πολιτικής</a:t>
            </a:r>
            <a:endParaRPr kumimoji="0" lang="en-US" sz="2800" b="0" i="0" u="none" strike="noStrike" kern="1200" cap="none" spc="145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8" name="TextBox 44">
            <a:extLst>
              <a:ext uri="{FF2B5EF4-FFF2-40B4-BE49-F238E27FC236}">
                <a16:creationId xmlns:a16="http://schemas.microsoft.com/office/drawing/2014/main" id="{AECF658D-E164-972C-24C3-07433DD2DF26}"/>
              </a:ext>
            </a:extLst>
          </p:cNvPr>
          <p:cNvSpPr txBox="1"/>
          <p:nvPr/>
        </p:nvSpPr>
        <p:spPr>
          <a:xfrm>
            <a:off x="1981200" y="11010900"/>
            <a:ext cx="3465904" cy="3765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1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318" b="0" i="0" u="none" strike="noStrike" kern="1200" cap="none" spc="227" normalizeH="0" baseline="0" noProof="0" dirty="0">
                <a:ln>
                  <a:noFill/>
                </a:ln>
                <a:solidFill>
                  <a:srgbClr val="154C91"/>
                </a:solidFill>
                <a:effectLst/>
                <a:uLnTx/>
                <a:uFillTx/>
                <a:latin typeface="Open Sauce Bold"/>
                <a:ea typeface="+mn-ea"/>
                <a:cs typeface="+mn-cs"/>
              </a:rPr>
              <a:t>Δραστηριότητα</a:t>
            </a:r>
            <a:r>
              <a:rPr kumimoji="0" lang="en-US" sz="2318" b="0" i="0" u="none" strike="noStrike" kern="1200" cap="none" spc="227" normalizeH="0" baseline="0" noProof="0" dirty="0">
                <a:ln>
                  <a:noFill/>
                </a:ln>
                <a:solidFill>
                  <a:srgbClr val="154C91"/>
                </a:solidFill>
                <a:effectLst/>
                <a:uLnTx/>
                <a:uFillTx/>
                <a:latin typeface="Open Sauce Bold"/>
                <a:ea typeface="+mn-ea"/>
                <a:cs typeface="+mn-cs"/>
              </a:rPr>
              <a:t> </a:t>
            </a:r>
            <a:r>
              <a:rPr kumimoji="0" lang="el-GR" sz="2318" b="0" i="0" u="none" strike="noStrike" kern="1200" cap="none" spc="227" normalizeH="0" baseline="0" noProof="0" dirty="0">
                <a:ln>
                  <a:noFill/>
                </a:ln>
                <a:solidFill>
                  <a:srgbClr val="154C91"/>
                </a:solidFill>
                <a:effectLst/>
                <a:uLnTx/>
                <a:uFillTx/>
                <a:latin typeface="Open Sauce Bold"/>
                <a:ea typeface="+mn-ea"/>
                <a:cs typeface="+mn-cs"/>
              </a:rPr>
              <a:t>6</a:t>
            </a:r>
            <a:endParaRPr kumimoji="0" lang="en-US" sz="2318" b="0" i="0" u="none" strike="noStrike" kern="1200" cap="none" spc="227" normalizeH="0" baseline="0" noProof="0" dirty="0">
              <a:ln>
                <a:noFill/>
              </a:ln>
              <a:solidFill>
                <a:srgbClr val="154C91"/>
              </a:solidFill>
              <a:effectLst/>
              <a:uLnTx/>
              <a:uFillTx/>
              <a:latin typeface="Open Sauce Bol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91165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</TotalTime>
  <Words>914</Words>
  <Application>Microsoft Office PowerPoint</Application>
  <PresentationFormat>Custom</PresentationFormat>
  <Paragraphs>142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Times New Roman</vt:lpstr>
      <vt:lpstr>Arial</vt:lpstr>
      <vt:lpstr>Montserrat Light</vt:lpstr>
      <vt:lpstr>Open Sauce Bold</vt:lpstr>
      <vt:lpstr>Calibri</vt:lpstr>
      <vt:lpstr>Aptos</vt:lpstr>
      <vt:lpstr>Codec Pro ExtraBold</vt:lpstr>
      <vt:lpstr>Wingdings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THEREWITH project presentation</dc:title>
  <cp:lastModifiedBy>Anonymous</cp:lastModifiedBy>
  <cp:revision>11</cp:revision>
  <dcterms:created xsi:type="dcterms:W3CDTF">2006-08-16T00:00:00Z</dcterms:created>
  <dcterms:modified xsi:type="dcterms:W3CDTF">2025-03-26T08:24:57Z</dcterms:modified>
  <dc:identifier>DAGIq-_By-I</dc:identifier>
</cp:coreProperties>
</file>